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slideMasters/slideMaster166.xml" ContentType="application/vnd.openxmlformats-officedocument.presentationml.slideMaster+xml"/>
  <Override PartName="/ppt/slides/slide166.xml" ContentType="application/vnd.openxmlformats-officedocument.presentationml.slide+xml"/>
  <Override PartName="/ppt/slideMasters/slideMaster167.xml" ContentType="application/vnd.openxmlformats-officedocument.presentationml.slideMaster+xml"/>
  <Override PartName="/ppt/slides/slide167.xml" ContentType="application/vnd.openxmlformats-officedocument.presentationml.slide+xml"/>
  <Override PartName="/ppt/slideMasters/slideMaster168.xml" ContentType="application/vnd.openxmlformats-officedocument.presentationml.slideMaster+xml"/>
  <Override PartName="/ppt/slides/slide168.xml" ContentType="application/vnd.openxmlformats-officedocument.presentationml.slide+xml"/>
  <Override PartName="/ppt/slideMasters/slideMaster169.xml" ContentType="application/vnd.openxmlformats-officedocument.presentationml.slideMaster+xml"/>
  <Override PartName="/ppt/slides/slide169.xml" ContentType="application/vnd.openxmlformats-officedocument.presentationml.slide+xml"/>
  <Override PartName="/ppt/slideMasters/slideMaster170.xml" ContentType="application/vnd.openxmlformats-officedocument.presentationml.slideMaster+xml"/>
  <Override PartName="/ppt/slides/slide170.xml" ContentType="application/vnd.openxmlformats-officedocument.presentationml.slide+xml"/>
  <Override PartName="/ppt/slideMasters/slideMaster171.xml" ContentType="application/vnd.openxmlformats-officedocument.presentationml.slideMaster+xml"/>
  <Override PartName="/ppt/slides/slide171.xml" ContentType="application/vnd.openxmlformats-officedocument.presentationml.slide+xml"/>
  <Override PartName="/ppt/slideMasters/slideMaster172.xml" ContentType="application/vnd.openxmlformats-officedocument.presentationml.slideMaster+xml"/>
  <Override PartName="/ppt/slides/slide172.xml" ContentType="application/vnd.openxmlformats-officedocument.presentationml.slide+xml"/>
  <Override PartName="/ppt/slideMasters/slideMaster173.xml" ContentType="application/vnd.openxmlformats-officedocument.presentationml.slideMaster+xml"/>
  <Override PartName="/ppt/slides/slide173.xml" ContentType="application/vnd.openxmlformats-officedocument.presentationml.slide+xml"/>
  <Override PartName="/ppt/slideMasters/slideMaster174.xml" ContentType="application/vnd.openxmlformats-officedocument.presentationml.slideMaster+xml"/>
  <Override PartName="/ppt/slides/slide174.xml" ContentType="application/vnd.openxmlformats-officedocument.presentationml.slide+xml"/>
  <Override PartName="/ppt/slideMasters/slideMaster175.xml" ContentType="application/vnd.openxmlformats-officedocument.presentationml.slideMaster+xml"/>
  <Override PartName="/ppt/slides/slide175.xml" ContentType="application/vnd.openxmlformats-officedocument.presentationml.slide+xml"/>
  <Override PartName="/ppt/slideMasters/slideMaster176.xml" ContentType="application/vnd.openxmlformats-officedocument.presentationml.slideMaster+xml"/>
  <Override PartName="/ppt/slides/slide176.xml" ContentType="application/vnd.openxmlformats-officedocument.presentationml.slide+xml"/>
  <Override PartName="/ppt/slideMasters/slideMaster177.xml" ContentType="application/vnd.openxmlformats-officedocument.presentationml.slideMaster+xml"/>
  <Override PartName="/ppt/slides/slide177.xml" ContentType="application/vnd.openxmlformats-officedocument.presentationml.slide+xml"/>
  <Override PartName="/ppt/slideMasters/slideMaster178.xml" ContentType="application/vnd.openxmlformats-officedocument.presentationml.slideMaster+xml"/>
  <Override PartName="/ppt/slides/slide178.xml" ContentType="application/vnd.openxmlformats-officedocument.presentationml.slide+xml"/>
  <Override PartName="/ppt/slideMasters/slideMaster179.xml" ContentType="application/vnd.openxmlformats-officedocument.presentationml.slideMaster+xml"/>
  <Override PartName="/ppt/slides/slide179.xml" ContentType="application/vnd.openxmlformats-officedocument.presentationml.slide+xml"/>
  <Override PartName="/ppt/slideMasters/slideMaster180.xml" ContentType="application/vnd.openxmlformats-officedocument.presentationml.slideMaster+xml"/>
  <Override PartName="/ppt/slides/slide180.xml" ContentType="application/vnd.openxmlformats-officedocument.presentationml.slide+xml"/>
  <Override PartName="/ppt/slideMasters/slideMaster181.xml" ContentType="application/vnd.openxmlformats-officedocument.presentationml.slideMaster+xml"/>
  <Override PartName="/ppt/slides/slide181.xml" ContentType="application/vnd.openxmlformats-officedocument.presentationml.slide+xml"/>
  <Override PartName="/ppt/slideMasters/slideMaster182.xml" ContentType="application/vnd.openxmlformats-officedocument.presentationml.slideMaster+xml"/>
  <Override PartName="/ppt/slides/slide182.xml" ContentType="application/vnd.openxmlformats-officedocument.presentationml.slide+xml"/>
  <Override PartName="/ppt/slideMasters/slideMaster183.xml" ContentType="application/vnd.openxmlformats-officedocument.presentationml.slideMaster+xml"/>
  <Override PartName="/ppt/slides/slide183.xml" ContentType="application/vnd.openxmlformats-officedocument.presentationml.slide+xml"/>
  <Override PartName="/ppt/slideMasters/slideMaster184.xml" ContentType="application/vnd.openxmlformats-officedocument.presentationml.slideMaster+xml"/>
  <Override PartName="/ppt/slides/slide184.xml" ContentType="application/vnd.openxmlformats-officedocument.presentationml.slide+xml"/>
  <Override PartName="/ppt/slideMasters/slideMaster185.xml" ContentType="application/vnd.openxmlformats-officedocument.presentationml.slideMaster+xml"/>
  <Override PartName="/ppt/slides/slide185.xml" ContentType="application/vnd.openxmlformats-officedocument.presentationml.slide+xml"/>
  <Override PartName="/ppt/slideMasters/slideMaster186.xml" ContentType="application/vnd.openxmlformats-officedocument.presentationml.slideMaster+xml"/>
  <Override PartName="/ppt/slides/slide186.xml" ContentType="application/vnd.openxmlformats-officedocument.presentationml.slide+xml"/>
  <Override PartName="/ppt/slideMasters/slideMaster187.xml" ContentType="application/vnd.openxmlformats-officedocument.presentationml.slideMaster+xml"/>
  <Override PartName="/ppt/slides/slide187.xml" ContentType="application/vnd.openxmlformats-officedocument.presentationml.slide+xml"/>
  <Override PartName="/ppt/slideMasters/slideMaster188.xml" ContentType="application/vnd.openxmlformats-officedocument.presentationml.slideMaster+xml"/>
  <Override PartName="/ppt/slides/slide188.xml" ContentType="application/vnd.openxmlformats-officedocument.presentationml.slide+xml"/>
  <Override PartName="/ppt/slideMasters/slideMaster189.xml" ContentType="application/vnd.openxmlformats-officedocument.presentationml.slideMaster+xml"/>
  <Override PartName="/ppt/slides/slide189.xml" ContentType="application/vnd.openxmlformats-officedocument.presentationml.slide+xml"/>
  <Override PartName="/ppt/slideMasters/slideMaster190.xml" ContentType="application/vnd.openxmlformats-officedocument.presentationml.slideMaster+xml"/>
  <Override PartName="/ppt/slides/slide190.xml" ContentType="application/vnd.openxmlformats-officedocument.presentationml.slide+xml"/>
  <Override PartName="/ppt/slideMasters/slideMaster191.xml" ContentType="application/vnd.openxmlformats-officedocument.presentationml.slideMaster+xml"/>
  <Override PartName="/ppt/slides/slide191.xml" ContentType="application/vnd.openxmlformats-officedocument.presentationml.slide+xml"/>
  <Override PartName="/ppt/slideMasters/slideMaster192.xml" ContentType="application/vnd.openxmlformats-officedocument.presentationml.slideMaster+xml"/>
  <Override PartName="/ppt/slides/slide192.xml" ContentType="application/vnd.openxmlformats-officedocument.presentationml.slide+xml"/>
  <Override PartName="/ppt/slideMasters/slideMaster193.xml" ContentType="application/vnd.openxmlformats-officedocument.presentationml.slideMaster+xml"/>
  <Override PartName="/ppt/slides/slide193.xml" ContentType="application/vnd.openxmlformats-officedocument.presentationml.slide+xml"/>
  <Override PartName="/ppt/slideMasters/slideMaster194.xml" ContentType="application/vnd.openxmlformats-officedocument.presentationml.slideMaster+xml"/>
  <Override PartName="/ppt/slides/slide194.xml" ContentType="application/vnd.openxmlformats-officedocument.presentationml.slide+xml"/>
  <Override PartName="/ppt/slideMasters/slideMaster195.xml" ContentType="application/vnd.openxmlformats-officedocument.presentationml.slideMaster+xml"/>
  <Override PartName="/ppt/slides/slide195.xml" ContentType="application/vnd.openxmlformats-officedocument.presentationml.slide+xml"/>
  <Override PartName="/ppt/slideMasters/slideMaster196.xml" ContentType="application/vnd.openxmlformats-officedocument.presentationml.slideMaster+xml"/>
  <Override PartName="/ppt/slides/slide196.xml" ContentType="application/vnd.openxmlformats-officedocument.presentationml.slide+xml"/>
  <Override PartName="/ppt/slideMasters/slideMaster197.xml" ContentType="application/vnd.openxmlformats-officedocument.presentationml.slideMaster+xml"/>
  <Override PartName="/ppt/slides/slide197.xml" ContentType="application/vnd.openxmlformats-officedocument.presentationml.slide+xml"/>
  <Override PartName="/ppt/slideMasters/slideMaster198.xml" ContentType="application/vnd.openxmlformats-officedocument.presentationml.slideMaster+xml"/>
  <Override PartName="/ppt/slides/slide198.xml" ContentType="application/vnd.openxmlformats-officedocument.presentationml.slide+xml"/>
  <Override PartName="/ppt/slideMasters/slideMaster199.xml" ContentType="application/vnd.openxmlformats-officedocument.presentationml.slideMaster+xml"/>
  <Override PartName="/ppt/slides/slide199.xml" ContentType="application/vnd.openxmlformats-officedocument.presentationml.slide+xml"/>
  <Override PartName="/ppt/slideMasters/slideMaster200.xml" ContentType="application/vnd.openxmlformats-officedocument.presentationml.slideMaster+xml"/>
  <Override PartName="/ppt/slides/slide200.xml" ContentType="application/vnd.openxmlformats-officedocument.presentationml.slide+xml"/>
  <Override PartName="/ppt/slideMasters/slideMaster201.xml" ContentType="application/vnd.openxmlformats-officedocument.presentationml.slideMaster+xml"/>
  <Override PartName="/ppt/slides/slide201.xml" ContentType="application/vnd.openxmlformats-officedocument.presentationml.slide+xml"/>
  <Override PartName="/ppt/slideMasters/slideMaster202.xml" ContentType="application/vnd.openxmlformats-officedocument.presentationml.slideMaster+xml"/>
  <Override PartName="/ppt/slides/slide202.xml" ContentType="application/vnd.openxmlformats-officedocument.presentationml.slide+xml"/>
  <Override PartName="/ppt/slideMasters/slideMaster203.xml" ContentType="application/vnd.openxmlformats-officedocument.presentationml.slideMaster+xml"/>
  <Override PartName="/ppt/slides/slide203.xml" ContentType="application/vnd.openxmlformats-officedocument.presentationml.slide+xml"/>
  <Override PartName="/ppt/slideMasters/slideMaster204.xml" ContentType="application/vnd.openxmlformats-officedocument.presentationml.slideMaster+xml"/>
  <Override PartName="/ppt/slides/slide204.xml" ContentType="application/vnd.openxmlformats-officedocument.presentationml.slide+xml"/>
  <Override PartName="/ppt/slideMasters/slideMaster205.xml" ContentType="application/vnd.openxmlformats-officedocument.presentationml.slideMaster+xml"/>
  <Override PartName="/ppt/slides/slide205.xml" ContentType="application/vnd.openxmlformats-officedocument.presentationml.slide+xml"/>
  <Override PartName="/ppt/slideMasters/slideMaster206.xml" ContentType="application/vnd.openxmlformats-officedocument.presentationml.slideMaster+xml"/>
  <Override PartName="/ppt/slides/slide206.xml" ContentType="application/vnd.openxmlformats-officedocument.presentationml.slide+xml"/>
  <Override PartName="/ppt/slideMasters/slideMaster207.xml" ContentType="application/vnd.openxmlformats-officedocument.presentationml.slideMaster+xml"/>
  <Override PartName="/ppt/slides/slide207.xml" ContentType="application/vnd.openxmlformats-officedocument.presentationml.slide+xml"/>
  <Override PartName="/ppt/slideMasters/slideMaster208.xml" ContentType="application/vnd.openxmlformats-officedocument.presentationml.slideMaster+xml"/>
  <Override PartName="/ppt/slides/slide208.xml" ContentType="application/vnd.openxmlformats-officedocument.presentationml.slide+xml"/>
  <Override PartName="/ppt/slideMasters/slideMaster209.xml" ContentType="application/vnd.openxmlformats-officedocument.presentationml.slideMaster+xml"/>
  <Override PartName="/ppt/slides/slide209.xml" ContentType="application/vnd.openxmlformats-officedocument.presentationml.slide+xml"/>
  <Override PartName="/ppt/slideMasters/slideMaster210.xml" ContentType="application/vnd.openxmlformats-officedocument.presentationml.slideMaster+xml"/>
  <Override PartName="/ppt/slides/slide210.xml" ContentType="application/vnd.openxmlformats-officedocument.presentationml.slide+xml"/>
  <Override PartName="/ppt/slideMasters/slideMaster211.xml" ContentType="application/vnd.openxmlformats-officedocument.presentationml.slideMaster+xml"/>
  <Override PartName="/ppt/slides/slide211.xml" ContentType="application/vnd.openxmlformats-officedocument.presentationml.slide+xml"/>
  <Override PartName="/ppt/slideMasters/slideMaster212.xml" ContentType="application/vnd.openxmlformats-officedocument.presentationml.slideMaster+xml"/>
  <Override PartName="/ppt/slides/slide212.xml" ContentType="application/vnd.openxmlformats-officedocument.presentationml.slide+xml"/>
  <Override PartName="/ppt/slideMasters/slideMaster213.xml" ContentType="application/vnd.openxmlformats-officedocument.presentationml.slideMaster+xml"/>
  <Override PartName="/ppt/slides/slide213.xml" ContentType="application/vnd.openxmlformats-officedocument.presentationml.slide+xml"/>
  <Override PartName="/ppt/slideMasters/slideMaster214.xml" ContentType="application/vnd.openxmlformats-officedocument.presentationml.slideMaster+xml"/>
  <Override PartName="/ppt/slides/slide214.xml" ContentType="application/vnd.openxmlformats-officedocument.presentationml.slide+xml"/>
  <Override PartName="/ppt/slideMasters/slideMaster215.xml" ContentType="application/vnd.openxmlformats-officedocument.presentationml.slideMaster+xml"/>
  <Override PartName="/ppt/slides/slide215.xml" ContentType="application/vnd.openxmlformats-officedocument.presentationml.slide+xml"/>
  <Override PartName="/ppt/slideMasters/slideMaster216.xml" ContentType="application/vnd.openxmlformats-officedocument.presentationml.slideMaster+xml"/>
  <Override PartName="/ppt/slides/slide216.xml" ContentType="application/vnd.openxmlformats-officedocument.presentationml.slide+xml"/>
  <Override PartName="/ppt/slideMasters/slideMaster217.xml" ContentType="application/vnd.openxmlformats-officedocument.presentationml.slideMaster+xml"/>
  <Override PartName="/ppt/slides/slide217.xml" ContentType="application/vnd.openxmlformats-officedocument.presentationml.slide+xml"/>
  <Override PartName="/ppt/slideMasters/slideMaster218.xml" ContentType="application/vnd.openxmlformats-officedocument.presentationml.slideMaster+xml"/>
  <Override PartName="/ppt/slides/slide218.xml" ContentType="application/vnd.openxmlformats-officedocument.presentationml.slide+xml"/>
  <Override PartName="/ppt/slideMasters/slideMaster219.xml" ContentType="application/vnd.openxmlformats-officedocument.presentationml.slideMaster+xml"/>
  <Override PartName="/ppt/slides/slide219.xml" ContentType="application/vnd.openxmlformats-officedocument.presentationml.slide+xml"/>
  <Override PartName="/ppt/slideMasters/slideMaster220.xml" ContentType="application/vnd.openxmlformats-officedocument.presentationml.slideMaster+xml"/>
  <Override PartName="/ppt/slides/slide220.xml" ContentType="application/vnd.openxmlformats-officedocument.presentationml.slide+xml"/>
  <Override PartName="/ppt/slideMasters/slideMaster221.xml" ContentType="application/vnd.openxmlformats-officedocument.presentationml.slideMaster+xml"/>
  <Override PartName="/ppt/slides/slide221.xml" ContentType="application/vnd.openxmlformats-officedocument.presentationml.slide+xml"/>
  <Override PartName="/ppt/slideMasters/slideMaster222.xml" ContentType="application/vnd.openxmlformats-officedocument.presentationml.slideMaster+xml"/>
  <Override PartName="/ppt/slides/slide222.xml" ContentType="application/vnd.openxmlformats-officedocument.presentationml.slide+xml"/>
  <Override PartName="/ppt/slideMasters/slideMaster223.xml" ContentType="application/vnd.openxmlformats-officedocument.presentationml.slideMaster+xml"/>
  <Override PartName="/ppt/slides/slide223.xml" ContentType="application/vnd.openxmlformats-officedocument.presentationml.slide+xml"/>
  <Override PartName="/ppt/slideMasters/slideMaster224.xml" ContentType="application/vnd.openxmlformats-officedocument.presentationml.slideMaster+xml"/>
  <Override PartName="/ppt/slides/slide224.xml" ContentType="application/vnd.openxmlformats-officedocument.presentationml.slide+xml"/>
  <Override PartName="/ppt/slideMasters/slideMaster225.xml" ContentType="application/vnd.openxmlformats-officedocument.presentationml.slideMaster+xml"/>
  <Override PartName="/ppt/slides/slide225.xml" ContentType="application/vnd.openxmlformats-officedocument.presentationml.slide+xml"/>
  <Override PartName="/ppt/slideMasters/slideMaster226.xml" ContentType="application/vnd.openxmlformats-officedocument.presentationml.slideMaster+xml"/>
  <Override PartName="/ppt/slides/slide2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</p:sldIdLst>
  <p:notesMasterIdLst>
    <p:notesMasterId r:id="rId22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notesMaster" Target="notesMasters/notesMaster1.xml"/><Relationship Id="rId229" Type="http://schemas.openxmlformats.org/officeDocument/2006/relationships/presProps" Target="presProps.xml"/><Relationship Id="rId230" Type="http://schemas.openxmlformats.org/officeDocument/2006/relationships/viewProps" Target="viewProps.xml"/><Relationship Id="rId231" Type="http://schemas.openxmlformats.org/officeDocument/2006/relationships/theme" Target="theme/theme1.xml"/><Relationship Id="rId23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6.xml"/>
		</Relationships>
</file>

<file path=ppt/notesSlides/_rels/notesSlide1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7.xml"/>
		</Relationships>
</file>

<file path=ppt/notesSlides/_rels/notesSlide1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8.xml"/>
		</Relationships>
</file>

<file path=ppt/notesSlides/_rels/notesSlide1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9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0.xml"/>
		</Relationships>
</file>

<file path=ppt/notesSlides/_rels/notesSlide1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1.xml"/>
		</Relationships>
</file>

<file path=ppt/notesSlides/_rels/notesSlide1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2.xml"/>
		</Relationships>
</file>

<file path=ppt/notesSlides/_rels/notesSlide1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3.xml"/>
		</Relationships>
</file>

<file path=ppt/notesSlides/_rels/notesSlide1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4.xml"/>
		</Relationships>
</file>

<file path=ppt/notesSlides/_rels/notesSlide1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5.xml"/>
		</Relationships>
</file>

<file path=ppt/notesSlides/_rels/notesSlide1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6.xml"/>
		</Relationships>
</file>

<file path=ppt/notesSlides/_rels/notesSlide1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7.xml"/>
		</Relationships>
</file>

<file path=ppt/notesSlides/_rels/notesSlide1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8.xml"/>
		</Relationships>
</file>

<file path=ppt/notesSlides/_rels/notesSlide1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9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0.xml"/>
		</Relationships>
</file>

<file path=ppt/notesSlides/_rels/notesSlide1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1.xml"/>
		</Relationships>
</file>

<file path=ppt/notesSlides/_rels/notesSlide1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2.xml"/>
		</Relationships>
</file>

<file path=ppt/notesSlides/_rels/notesSlide1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3.xml"/>
		</Relationships>
</file>

<file path=ppt/notesSlides/_rels/notesSlide1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4.xml"/>
		</Relationships>
</file>

<file path=ppt/notesSlides/_rels/notesSlide1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5.xml"/>
		</Relationships>
</file>

<file path=ppt/notesSlides/_rels/notesSlide1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6.xml"/>
		</Relationships>
</file>

<file path=ppt/notesSlides/_rels/notesSlide1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7.xml"/>
		</Relationships>
</file>

<file path=ppt/notesSlides/_rels/notesSlide1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8.xml"/>
		</Relationships>
</file>

<file path=ppt/notesSlides/_rels/notesSlide1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9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1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0.xml"/>
		</Relationships>
</file>

<file path=ppt/notesSlides/_rels/notesSlide1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1.xml"/>
		</Relationships>
</file>

<file path=ppt/notesSlides/_rels/notesSlide1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2.xml"/>
		</Relationships>
</file>

<file path=ppt/notesSlides/_rels/notesSlide1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3.xml"/>
		</Relationships>
</file>

<file path=ppt/notesSlides/_rels/notesSlide1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4.xml"/>
		</Relationships>
</file>

<file path=ppt/notesSlides/_rels/notesSlide1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5.xml"/>
		</Relationships>
</file>

<file path=ppt/notesSlides/_rels/notesSlide1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6.xml"/>
		</Relationships>
</file>

<file path=ppt/notesSlides/_rels/notesSlide1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7.xml"/>
		</Relationships>
</file>

<file path=ppt/notesSlides/_rels/notesSlide1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8.xml"/>
		</Relationships>
</file>

<file path=ppt/notesSlides/_rels/notesSlide1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0.xml"/>
		</Relationships>
</file>

<file path=ppt/notesSlides/_rels/notesSlide2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1.xml"/>
		</Relationships>
</file>

<file path=ppt/notesSlides/_rels/notesSlide2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2.xml"/>
		</Relationships>
</file>

<file path=ppt/notesSlides/_rels/notesSlide2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3.xml"/>
		</Relationships>
</file>

<file path=ppt/notesSlides/_rels/notesSlide2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4.xml"/>
		</Relationships>
</file>

<file path=ppt/notesSlides/_rels/notesSlide2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5.xml"/>
		</Relationships>
</file>

<file path=ppt/notesSlides/_rels/notesSlide2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6.xml"/>
		</Relationships>
</file>

<file path=ppt/notesSlides/_rels/notesSlide2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7.xml"/>
		</Relationships>
</file>

<file path=ppt/notesSlides/_rels/notesSlide2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8.xml"/>
		</Relationships>
</file>

<file path=ppt/notesSlides/_rels/notesSlide2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9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0.xml"/>
		</Relationships>
</file>

<file path=ppt/notesSlides/_rels/notesSlide2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1.xml"/>
		</Relationships>
</file>

<file path=ppt/notesSlides/_rels/notesSlide2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2.xml"/>
		</Relationships>
</file>

<file path=ppt/notesSlides/_rels/notesSlide2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3.xml"/>
		</Relationships>
</file>

<file path=ppt/notesSlides/_rels/notesSlide2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4.xml"/>
		</Relationships>
</file>

<file path=ppt/notesSlides/_rels/notesSlide2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5.xml"/>
		</Relationships>
</file>

<file path=ppt/notesSlides/_rels/notesSlide2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6.xml"/>
		</Relationships>
</file>

<file path=ppt/notesSlides/_rels/notesSlide2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7.xml"/>
		</Relationships>
</file>

<file path=ppt/notesSlides/_rels/notesSlide2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8.xml"/>
		</Relationships>
</file>

<file path=ppt/notesSlides/_rels/notesSlide2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9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0.xml"/>
		</Relationships>
</file>

<file path=ppt/notesSlides/_rels/notesSlide2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1.xml"/>
		</Relationships>
</file>

<file path=ppt/notesSlides/_rels/notesSlide2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2.xml"/>
		</Relationships>
</file>

<file path=ppt/notesSlides/_rels/notesSlide2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3.xml"/>
		</Relationships>
</file>

<file path=ppt/notesSlides/_rels/notesSlide2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4.xml"/>
		</Relationships>
</file>

<file path=ppt/notesSlides/_rels/notesSlide2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5.xml"/>
		</Relationships>
</file>

<file path=ppt/notesSlides/_rels/notesSlide2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6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0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8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0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1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8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0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8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0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1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4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226</Slides>
  <Notes>226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226</vt:i4>
      </vt:variant>
    </vt:vector>
  </HeadingPairs>
  <TitlesOfParts>
    <vt:vector size="22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CEN429 Güvenli Programlama Hafta-4</dc:title>
  <dc:subject>PptxGenJS Presentation</dc:subject>
  <dc:creator>Yazar: Dr. Öğr. Üyesi Uğur CORUH</dc:creator>
  <cp:lastModifiedBy>Yazar: Dr. Öğr. Üyesi Uğur CORUH</cp:lastModifiedBy>
  <cp:revision>1</cp:revision>
  <dcterms:created xsi:type="dcterms:W3CDTF">2024-10-17T07:34:24Z</dcterms:created>
  <dcterms:modified xsi:type="dcterms:W3CDTF">2024-10-17T07:34:24Z</dcterms:modified>
</cp:coreProperties>
</file>