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notesMasterIdLst>
    <p:notesMasterId r:id="rId59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6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57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</vt:vector>
  </TitlesOfParts>
  <Company>Created by Marp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CE208-Database Management Systems</dc:title>
  <dc:subject>PptxGenJS Presentation</dc:subject>
  <dc:creator>Author: Asst. Prof. Dr. Yıldıran YILMAZ</dc:creator>
  <cp:lastModifiedBy>Author: Asst. Prof. Dr. Yıldıran YILMAZ</cp:lastModifiedBy>
  <cp:revision>1</cp:revision>
  <dcterms:created xsi:type="dcterms:W3CDTF">2022-03-09T18:50:59Z</dcterms:created>
  <dcterms:modified xsi:type="dcterms:W3CDTF">2022-03-09T18:50:59Z</dcterms:modified>
</cp:coreProperties>
</file>