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CE205 Data Structures Week-11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2024-09-24T23:27:46Z</dcterms:created>
  <dcterms:modified xsi:type="dcterms:W3CDTF">2024-09-24T23:27:46Z</dcterms:modified>
</cp:coreProperties>
</file>