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13 bize sıralı bir dosya ve kova-hashli bir dosya verdi. Bu hafta soruyor: küçük bir dizin aramayı ucuzlatabilir mi, dizinin kendisi sonsuza dek dengeli kalabilir mi, ve hashlenmiş bir dosya hiç yeniden kurulmadan büyüyebilir mi?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bir animasyon tüm dersi taşıyor; her çizim disk sayfalarını numarayla etiketler ve sağda okuma/yazma sayacı tutar.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geçtiğinde tam olarak tanımlanır; bu tablo yalnızca onu tekrar bulacağınız yeri söyler.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external_merge_sort ve replacement_selection gerçek çalışma dosyaları yaratır, ama her zaman kendi yarattıkları ve sildikleri bir klasörün içinde.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haftaki her şey ya sıralı dosyayı bir dizinle hızlandırır, ya da hashlenmiş dosyanın sabit kova sayısını çözer.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Bugünün B-ağacı ailesi, Hafta 4'ün ağaç fikrini, tek anahtar değil birçok anahtar tutan sayfalara genelliyor.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haritadaki her kutu aşağıda kendi slaytlarını alır, her biri adım adım bir animasyon ve tam bir C/Java programıyla.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 dizinleme ailesini açıyor: sayfa sayfa aramayı tek bir sayfa okumasına dönüştüren, belleğe sığan küçücük bir yapı.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— yapı diske hiç dokunmayacak kadar küçükse, geriye yalnız TEK bir veri sayfası okuması kalır.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Sekmeler elinizden (bellekten) hiç çıkmaz; yalnızca doğru bölümü açmak gerçek bir "sayfa çevirme" (disk okuma) maliyetidir.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Sayfa başına tek girdi tuttuğundan (kayıt başına değil), devasa bir dosya için bile küçücük kalır.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"Aralığın altında" uç durumunda, dizinin kendisi bile bir anahtarın yokluğunu sıfır disk G/Ç'siyle kanıtlayabilir.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12 anahtar, block=4 — dizin taramasının (bedava) tek bir sayfa okumasına nasıl devrettiğini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tek sorgu en küçük anahtardan küçük: tüm senaryo boyunca sıfır disk okuması.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Dizin sıralıdır, bu yüzden bir girdinin first_key'i hedefi aştığı an döngü durabilir.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page == -1, herhangi bir disk erişiminden önce kısa devre yapar; aksi halde tam olarak bir sayfa okunur ve taranır.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Daha büyük bir kurulum dizini de ikili ararardı, ama disk maliyeti her iki durumda da O(1) kalır.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Üçüncü hata, sırada gelen ISAM'ın çok seviyeli dizin için tam gerekçesidir.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Hangi sayfayı okuyacağınızı bildiğinizde, bir sayfa okumasının ve sayfa-içi taramanın ne verdiğini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"Seyrek"in işe yaramasının tam nedeni bu: dizin yalnız "hangi sayfa"yı cevaplamalı, "hangi yuva"yı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2, dizinlemeyi, birçok kayıtta tekrar eden biri dahil, herhangi bir özniteliğe genelliyor.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— ikincil anahtarın kendisine göre sıralı, yoğun bir dizin, tekrarların yan yana kümelenmesini sağlar.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Katalog yoğundur (kitap başına bir kart) ve raflardan FARKLI bir anahtara göre sıralıdır.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Yoğun dizin, seyrek dizinin O(n/B)'sinden daha fazla yer (O(n)) kaplar, herhangi bir özniteliği desteklemenin doğrudan bedeli.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sayfayı paylaşan iki eşleşme toplamda yalnız bir okumaya mal olur — arama bu sorguda ziyaret edilen sayfaları izler.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12 kayıt, block=4 — veri dosyası bu anahtara göre sıralı olmasa bile eşleşmelerin nasıl kümelendiğini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Dizinin tamamı tek bir dev küme — arama yine de tek geçişte her eşleşmeyi bulur.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"else if (count &gt; 0) break" kilit satırdır: yalnızca bir küme gerçekten başlayıp bittiğinde durur.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Yoğun dizin, seyrek dizinin küçük ayak izini, tekrarlar dahil HERHANGİ bir özniteliği arayabilme yeteneğiyle takas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Veri dosyasının fiziksel sırası ile yoğun dizinin sıralama sırası genelde tamamen ilgisizdir.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Seyrek dizinin "sayfa başına bir girdi" hilesinin neye dayandığını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Seyrek dizinin hilesi yalnızca dosyanın kendisi tam olarak o anahtara göre sıralı olduğu için işe yarar.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3, çok seviyeli bir dizini bir büyüme mekanizmasıyla, taşma alanıyla, birleştiriyor.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ISAM iki fikirle cevap verir: dizini küçük tutmak için SEVİYELER, ve büyümeyi ucuz tutmak için bir TAŞMA ALANI.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ISAM, B-ağacından (1972) yaklaşık on yıl önce gelir — dosya organizasyonu sorununun ilk endüstriyel cevabıdır.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 sayfası ve dizin girdisi hiç yer değiştirmez; yalnızca onun taşma zinciri büyür.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takas — ucuz büyüme, bozulan arama — gerçek ISAM dosyalarının neden zamanlanmış bakıma ihtiyaç duyduğudur.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12 anahtar, block=4, fill=3 — iki doğrudan eklemeyi, sonra taşan üçüncüyü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ekleme aynı, zaten dolu sayfayı hedefliyor; üçüncüsü eklenmeden önce iki taşma düğümünü geçmek zorunda.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seviyeli iniş (önce find_group, sonra find_page) tüm "dizinin dizini" fikridir, dört satırda.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 (dizin seviyeleri), koca bir dosya için bile küçük kalır, tam olarak seviye-2'yi seviye-1 altında gruplamanın amacı.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 kayıt her zaman KENDİ ev sayfasının zincirine eklenir — en kısa zincire değil, komşuya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Gerçekten koca bir dosya üzerinde tek seviyeli bir seyrek dizine ne olacağını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Tıpkı bir telefon rehberinin sekmeli bölümlerinin, altındaki sıralı sayfadan önce yaptığı gibi.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4, B-ağacı ailesini açıyor: dizinin kendisi disk sayfalarından oluşan kendi kendini dengeleyen bir ağaç OLUYOR.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 yapı B-ağacıdır — her "düğüm" koca bir disk sayfası, dengeli kalmak için bölünüp birleşiyor.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B-ağacının yüksekliği, dosya nasıl büyür ya da küçülürse küçülsün O(log n) kalır — hiç ayrı bir yeniden dengeleme adımı olmadan.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Büyüme her zaman tepede (kökte) olur, asla yeni bir alt raf ekleyerek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haftanın örneklerinde m=4 (karışık veri) ve m=3 (en kötü durum, bölünmeleri görünür kılmak için).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kaskad bölünme, ağaç yüksekliğini O(log_m n) tutan tüm mekanizmadır.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order=4, 12 karışık anahtar — ilk bölünmenin bir ortancayı yukarı ittiğini, sonra bir kök bölünmesini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n'ye göre büyük bir order ile, tüm ağaç tek bir yaprak düğüm olarak kalır — bölünen durumlarla temiz bir zıtlık.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Sıralı bir diziye düz bir kaydır-ekle — zaten gördüğünüz her ekleme sıralamasıyla aynı fikir.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while döngüsü kaskaddır: bir düğüm taşmayana ya da kök bölünene kadar yukarı doğru kontrol etmeye devam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seviyeye ulaşan kaskadlar pratikte nadirdir — çoğu ekleme yalnız bir yaprak yazmasına mal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B-ağaçları, bir düğümün tam olarak bir disk sayfasını doldurduğu, yüzlerce mertebesinde bir derece kullanır.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Büyümenin nerede ve ne sıklıkla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Dengesiz bir İAA'nın aksine, her yaprak her zaman diğer her yaprakla aynı derinliktedir.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 daha basit soruyu soruyor: zaten var olan bir ağaçta, tek bir arama kaça mal olur?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Cevap, ağacın yüksekliğiyle, artı bir, sınırlı çıkacak, ne olursa olsun.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B-ağacı her anahtarı doğru yönlendirilmiş bir inişin izleyeceği bir yerde tutar; bir yaprağa eşleşmeden düşmek yokluğu kanıtlar.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order=4, 12 anahtar, 3 arama — kök seviyesinde bir isabeti daha derin, daha pahalı bir aramayla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order=12 ve yalnız 10 anahtarla, tüm dosya tek sayfaya sığar — bulunsun ya da bulunmasın, her arama tam bir okumaya mal olur.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Yaprak kontrolü eşleşme kontrolünden SONRA ama inmeden ÖNCE gelmeli — bir yaprakta inmek çöp okur.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"Bulunamadı" BEDAVA DEĞİLDİR — arama yine de emin olmak için bir yaprağa kadar iner.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Yanlış bir çocuk indeksi aramayı tamamen yanlış alt ağaca gönderir — çökmez, sessizce yanlıştır.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B-ağacında her yaprağın derinliği hakkında ne doğru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Bölüm 4'ün kökten böl-ve-büyü mekanizmasının doğrudan sağladığı yapısal garanti.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6, eklemenin bölünmesini, silmenin iki onarım hamlesiyle yansıtıyor: ödünç al, ya da birleş.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— minimumun az altına düşen bir sayfa, çoğu zaman bunun yerine bir komşusundan tek bir yedek anahtar ödünç alabilir.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silme, bir şekilde, bir yaprak silme artı üzerindeki olası bir düzeltme zincirine indirgenir.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Ödünç alma tek adımda çözülür, 3 sayfaya dokunur; birleştirme ebeveynden bir sayfa ve bir anahtar kaldırır.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B-ağacının bir seviye kaybetmesinin tek yolu budur — her zaman tepede, asla bir yaprağı budayarak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order=4, 12 anahtar, 3 silme — hiç düzeltme gerektirmeyen bir yaprak silmesini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order=3 bir ağaçta yedi silme, her biri bir birleşme, ta ki kök boşalıp ağaç bir seviye kaybedene dek.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Ödünç alma hemen döner (çözüldü); birleştirme node = parent yapıp döngüye devam eder (kaskad olabilir).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ödünç alma kesinlikle daha ucuzdur — tek adımda çözülür, daha fazla yayılma riski olmadan.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silme her zaman ÖNCÜLÜN orijinal yaprağında gerçekleşir, asla iç düğümde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seçeneğin kaç sayfaya dokunduğunu ve kaskad olup olamayacağını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Dinamik bir dizinin tam bir yeniden ayırmadan önce yerinde büyümeyi tercih etmesiyle aynı "önce daha ucuz yerel çözüm" ruhu.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 aralık sorgularını soruyor — ve tek bir yapısal değişiklikle cevaplıyor: her yaprağı bağlayan bir zincir.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— her yaprak zaten sırada hangi yaprağın geldiğini biliyorsa, bir daha hiç tırmanmaya gerek kalmaz.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Zincir, "her eşleşme için yeniden in"i "yana doğru yürü"ye dönüştürür, büyük sonuç kümeleri için devasa bir kazanç.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`next`i, üzerine yazmadan önce eklemeyi unutmak, bölünme noktasından sonraki her yaprağı sessizce kaybeder.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order=4, 12 anahtar, 3 aralık sorgusu — turuncu zincir oklarının sorguyu yana taşıdığını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Sorgu tüm zinciri sonuna kadar yürür — bir kez bile köke tırmanmadan.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iniş (find_leaf), sonra saf bir yana yürüyüş — özyineleme yok, iç düğümleri yeniden ziyaret etmek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Sonuç kümesi ne kadar büyürse, B+-ağacının sıradan bir B-ağacına üstünlüğü o kadar büyür.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Üçüncü hata doğru çalışır, ama yaprak zincirinin tüm kazancını çöpe atar.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B+-ağacı yaprağının, sıradan bir B-ağacı yaprağının sahip olmadığı hangi bilgiye sahip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Yaprak başına bu tek işaretçi, B+-ağacının aralık-sorgusu hızının arkasındaki tüm yapısal fark.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8 hashlemeye dönüyor, artık kova sayısının kendisinin talep üzerine büyümesine izin vererek.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Genişleyebilir hashlemenin cevabı: küçük, bellekte duran bir dizini, diskteki veri kovalarından ayırmak.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dizin/veri ayrımı, sonradan dinamik ve dağıtık hash tablolarının yeniden kullandığı tasarım kalıbıdır.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Katlama saf bellek işidir — sıfır disk maliyeti — yalnızca yönlendirecek daha fazla, daha ince taneli işaretçi yaratır.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Yeniden deneme şarttır — onsuz, yeni bitle her şeyi paylaşan bir anahtar kaybedilirdi.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capacity=2, 10 anahtar — bir kovanın local_depth'i yetiştiğinde dizinin ilk kez katlanmasını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anahtar 8 mod 16 — anahtarlar nihayet ayrılmadan önce dizin derinlik 7'ye kadar büyür.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Sondaki özyineli yeniden deneme, "tek bölünme yetmedi" kaskad durumunu ele alan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katlama, bir sonrakine ihtiyaç duyulmadan önce iki kat daha fazla gelecekteki ekleme yapılmasına izin verir.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Şanssız bir bölünme, yepyeni bir kovayı sıfır anahtarla, gelecekteki bir eklemeyi bekler hâlde bırakabilir.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bölünmeden hemen sonra kaç dizin yuvasının YENİ kovaya işaret edebileceğini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 katlamak, bölünmenin sonra kullanacağı tam olarak o ek yuvaları yaratır.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9, Bölüm 8 ile aynı dinamik büyümeyi, ama hiç dizin olmadan başarıyor.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Doğrusal hashlemenin cevabı: önceden, sabit, öngörülebilir bir bölünme sırasına bağlanmak.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Litwin'in planı, genişleyebilir hashlemenin dizinini tek bir sayaçla, n, takas etti.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Adres kuralının tek "düzeltme" şartı, kovalar bölündükçe adreslemeyi doğru tutan tüm hiledir.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doğrusal hashlemenin en karakteristik — ve en sık yanlış gerçeklenen — kuralıdır.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N0=4, capacity=2, 10 anahtar — bir taşmanın FARKLI bir kovanın bölünmesini tetiklemesini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N0=2, capacity=1 — bölünmeler o kadar sık olur ki tam bir tur tamamlanır, n sıfırlanır, level artar.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split() her zaman h-&gt;n üzerinde çalışır — çağrıyı tetikleyen kova ne olursa olsun.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Sadelik (dizin yok), herhangi bir tekil kovanın en kötü durumu üzerinde daha gevşek bir sınırla ödenir.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Bölünme hedefi her zaman "sıralı düzende sırada gelen kova"dır — tamamen öngörülebilir.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sonraki bölünme hedefinin ne kadar öngörülebilir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Bedel: bir kova, kendi bölünme sırası gelene kadar kapasitesinin ötesinde büyüyebilir.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10, RAM'e sığmayan bir dosyayı sıralamayı ele alıyor — Hafta 10'unkinden gerçekten farklı bir algoritma.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 adımı kolayca uyarlanır; birleştir adımı temelden farklı bir gerçekleme ister.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İki-fazlı çalışma-sonra-birleştir yapısı doğrudan bu bant çağına uzanır.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RAM her zaman yalnız FAN_IN arabellek artı bir çıktı arabelleği tutar, dosya ne kadar dev olursa olsun.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bu haftanın programlarının gerçeklediği küçük ama gerçek bir iyileştirmedir.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12 değer, RUN_SIZE=4, FAN_IN=2 — ilk birleştirmenin çalışma başına küçük arabelleklerinin tüketildikçe küçülmesini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değer kendi çalışması olarak başlar — normal durumdan çok daha fazla birleştirme geçişi gerekir.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 her çalışmanın ŞU ANKİ ön değeri RAM'de olmalı — asla tüm bir çalışma birden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Hem external_merge_sort hem replacement_selection aynı güvenli lab-klasörü örüntüsünü izler.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Tüm dosyayı tek seferde belleğe yüklemeye çalışan saf bir yaklaşımdan çarpıcı biçimde daha 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FAN_IN arabellek, aynı anda birleştirilen çalışma başına bir — kolaylıkla değil, gerçek bellekle sınırlı.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k-yollu bir birleştirmenin bir seferde bir çalışmanın ne kadarını gerçekten görmesi gerektiğini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10'un iki-yollu birleştirmesinin genellenmiş hâli, o da her zaman yalnız iki "şu anki" elemana bakar.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11 soruyor: Faz 1'in çalışmaları AYNI RAM kullanarak RAM'den daha uzun yapılabilir mi?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Yerine koyarak seçimin cevabı: son YAZILAN'dan küçük bir kayıt, bunun yerine bir sonraki çalışmayı başlatır.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Karşılaştırma son YAZILAN değere karşıdır, asla pencerenin kendi şu anki minimumuna karşı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kötü durum, Bölüm 10'un düz sabit-boyutlu parçalamasından daha iyi değildir — kazanç ortalama-durum, garanti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RAM=4, 12 karışık değer — pencere kutularının "current" ile "next" arasında geçiş yapmasını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şeyi tutacak kadar büyük RAM ile, sonuç girdi sırasına bakılmaksızın her zaman TEK, tam sıralı bir çalışmadır.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Hiçbir şey CURRENT etiketli değilse -1 döner — bu çalışmanın bittiğinin sinyalidir.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Buradaki kod, açıklık için pencereyi kayıt başına O(m) doğrusal tarar — bir heap O(log m) yapar.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ortalama-durum kazancı, gerçek veritabanı ve işletim sistemi sıralama araçlarının yerine koyarak seçim kullanmasının tam nedenidir.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Önceki çalışmanın son değerini taşımak, yeni çalışmanın en erken kayıtlarından bazılarını yanlış etiketlerdi.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Herhangi bir anda pencerenin ne kadarının tipik olarak CURRENT etiketli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Knuth'un TAOCP, Cilt 3'ünde tam olarak incelenen klasik bir sonuç.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Kapanış bölümü, bu haftanın kapsadığı her şeyi tek bir karar tablosuna dönüştürüyor.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Dizin satırları çoğunlukla statik bir dosyayı varsayar; ISAM'ın taşma alanı eklemeleri katlanılabilir kılan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"Asla yeniden düzenleme", B-ağacı ailesinin logaritmik aramanın yanındaki diğer büyük özelliğidir.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Hafta 13'ün ilk sorduğu, bu haftanın eklediği her şeyle keskinleşen aynı sorudur.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B-ağacı ailesindeki her işlem ağacı ilerledikçe dengeli tutar — hiçbir ayrı yeniden dengeleme geçişi olmadan.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hashleme planı da tek seferde bir kova, talep üzerine, hiç yeniden düzenleme geçişi olmadan büyür.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On soru, haftanın notlarından yeniden ifade edilmiş, her biri bir slayt çifti.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1'i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Yalnızca işaret ettiği tek veri sayfası gerçek bir disk okumasıdır.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2'yi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Yoğun bir dizinde tekrar eden değerlerin kümelenmesini sağlayan şey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3'ü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takas, gerçek ISAM dosyalarının neden periyodik yeniden düzenlemeye ihtiyaç duyduğudur.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4'ü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Anahtarların yarısı kalır, yarısı yeni bir kardeşe geçer, ve ortanca ikisini ebeveynde ayırır.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5'i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arama ya anahtarını erken bulur, ya da bir yaprağa iner — asla ötesine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6'yı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B-ağacı yalnız hiçbir kardeşin yedek anahtarı olmadığında birleşir.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7'yi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Sıradan bir B-ağacında komşu yapraklar arasında böyle bir kısayol yoktur.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8'i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Katlama, bir bölünmenin sonra ihtiyaç duyduğu yedek, daha özgül yuvaları yaratır.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9'u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öngörülebilirlik, dizin ihtiyacını tamamen ortadan kaldıran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11'i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Knuth'un TAOCP, Cilt 3'ünde incelenen klasik bir sonuç.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haftanın her yapısı günlük üretimde kullanılmaya devam ediyor — B+-ağaçları neredeyse her ilişkisel veritabanında, dış birleştirmeli sıralama her veritabanının sıralama/dizin-kurma aracında.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haftanın yazılı notlarının sonunda listelenen aynı kaynaklardır.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Tarihsel kaynaklar — Bayer/McCreight, Fagin vd., Litwin — bugünün "kısa tarihçe" slaytlarının dayandığı kaynaklardır.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9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Dosya Organizasyonu 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359"/>
                <a:gridCol w="9908175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Dizinler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ISAM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B-ağacı ekleme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B-ağacı arama/silme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5–6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B+-ağacı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Genişleyebilir/doğrusal hashleme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8–9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dış sıralama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10–11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40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ÖÇ.1 (temel veri yapılarını açıklama) · ÖÇ.2 (karmaşıklık analizi) · ÖÇ.6 (dosya tabanlı depolama tasarımı) · ÖÇ.7 (doğru yapıyı seçme)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kavramları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8654"/>
                <a:gridCol w="244288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Birincil/ikincil dizin, ISAM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B-ağacı ekleme/arama/silme, B+-ağacı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4–7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Genişleyebilir hashleme, doğrusal hashleme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8–9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Dış birleştirmeli sıralama, yerine koyarak seçim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10–11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tam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code/week-14/c/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code/week-14/java/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program GERÇEK dosyalar yaratır, yalnız kendi kurduğu bir lab klasöründe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Hafta 13: sayfalar, sıralı dosyalar, kova hashleme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sayfa</a:t>
            </a:r>
            <a:r>
              <a:rPr sz="2000" b="0">
                <a:solidFill>
                  <a:srgbClr val="1F2D3A"/>
                </a:solidFill>
              </a:rPr>
              <a:t>, disk G/Ç'sinin birimidir — bu haftanın da para birimi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Sıralı bir dosya</a:t>
            </a:r>
            <a:r>
              <a:rPr sz="2000" b="0">
                <a:solidFill>
                  <a:srgbClr val="1F2D3A"/>
                </a:solidFill>
              </a:rPr>
              <a:t>: sayfalar üzerinde ikili arama, O(log(n/B))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Kova-hashli bir dosya</a:t>
            </a:r>
            <a:r>
              <a:rPr sz="2000" b="0">
                <a:solidFill>
                  <a:srgbClr val="1F2D3A"/>
                </a:solidFill>
              </a:rPr>
              <a:t>: ~O(1) arama, ama taşma zincirleri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Bugün: büyümeyi VE aramayı birlikte ucuzlatan yapılar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Hafta 4: ağaçlar ve yeniden dengeleme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İAA düşmanca bir ekleme sırasında O(n)'e bozulabilir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Yeniden dengeleme: bir değişiklikten sonra yerel olarak yeniden yapılandır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B-ağacı koca </a:t>
            </a:r>
            <a:r>
              <a:rPr sz="2000" b="1">
                <a:solidFill>
                  <a:srgbClr val="1F2D3A"/>
                </a:solidFill>
              </a:rPr>
              <a:t>sayfaları</a:t>
            </a:r>
            <a:r>
              <a:rPr sz="2000" b="0">
                <a:solidFill>
                  <a:srgbClr val="1F2D3A"/>
                </a:solidFill>
              </a:rPr>
              <a:t> dengeler, tek anahtarlı düğümleri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Sayfaları bölmek ve birleştirmek yüksekliği hep O(log n) tutar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genel bakış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069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898"/>
                <a:gridCol w="1847921"/>
                <a:gridCol w="2463895"/>
                <a:gridCol w="4223820"/>
              </a:tblGrid>
              <a:tr h="53492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Dizinler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Dengeli ağaçlar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Dinamik hashleme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Dış sıralama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3492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Birincil, ikincil, ISAM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B-ağacı, B+-ağacı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Genişleyebilir, doğrusal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Birleştirmeli sıralama, yerine koyarak seçim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Birincil (Seyrek) Dizinler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dosyanın sayfaları üzerinde ikili arama zaten O(log(n/B)) okumaya mal oluyor. RAM'e sığacak kadar küçük bir yapı bunu daha da kısaltabilir mi?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kitabın bölüm sekmeleri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kelimeyi bulmak için her sayfayı çevirmek: çok yavaş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bölümün ilk kelimesini tutan bir </a:t>
            </a:r>
            <a:r>
              <a:rPr sz="2000" b="1">
                <a:solidFill>
                  <a:srgbClr val="1F2D3A"/>
                </a:solidFill>
              </a:rPr>
              <a:t>sekme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Sekmeleri kontrol et (bedava, elinizde), TEK bölümü aç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seyrek dizinin her disk sayfası için yaptığı tam olarak bu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SAYFA başına tek girdi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Dizin: </a:t>
            </a:r>
            <a:r>
              <a:rPr sz="2000" b="0">
                <a:solidFill>
                  <a:srgbClr val="A1123F"/>
                </a:solidFill>
                <a:latin typeface="Consolas"/>
              </a:rPr>
              <a:t>(ilk_anahtar, sayfa)</a:t>
            </a:r>
            <a:r>
              <a:rPr sz="2000" b="0">
                <a:solidFill>
                  <a:srgbClr val="1F2D3A"/>
                </a:solidFill>
              </a:rPr>
              <a:t> çiftleri, veri sayfası başına bir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Dosyanın kendisiyle aynı şekilde sıralı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Küçük: verinin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1/B</a:t>
            </a:r>
            <a:r>
              <a:rPr sz="2000" b="0">
                <a:solidFill>
                  <a:srgbClr val="1F2D3A"/>
                </a:solidFill>
              </a:rPr>
              <a:t>'i kadar — RAM'e sığar, ücretsiz taranır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find_page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first_key &lt;= key</a:t>
            </a:r>
            <a:r>
              <a:rPr sz="2000" b="0">
                <a:solidFill>
                  <a:srgbClr val="1F2D3A"/>
                </a:solidFill>
              </a:rPr>
              <a:t> olan son girdi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search_key: dizin taraması, sonra TEK sayfa okuması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find_page</a:t>
            </a:r>
            <a:r>
              <a:rPr sz="2000" b="0">
                <a:solidFill>
                  <a:srgbClr val="1F2D3A"/>
                </a:solidFill>
              </a:rPr>
              <a:t>, anahtar her </a:t>
            </a:r>
            <a:r>
              <a:rPr sz="2000" b="0">
                <a:solidFill>
                  <a:srgbClr val="A1123F"/>
                </a:solidFill>
                <a:latin typeface="Consolas"/>
              </a:rPr>
              <a:t>first_key</a:t>
            </a:r>
            <a:r>
              <a:rPr sz="2000" b="0">
                <a:solidFill>
                  <a:srgbClr val="1F2D3A"/>
                </a:solidFill>
              </a:rPr>
              <a:t>'den küçükse </a:t>
            </a:r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 döndürür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hiç disk erişimi gerekmez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Aksi halde: o tek sayfayı oku, anahtarı içinde tara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 gerçek disk maliyeti: en çok </a:t>
            </a:r>
            <a:r>
              <a:rPr sz="2000" b="1">
                <a:solidFill>
                  <a:srgbClr val="1F2D3A"/>
                </a:solidFill>
              </a:rPr>
              <a:t>bir</a:t>
            </a:r>
            <a:r>
              <a:rPr sz="2000" b="0">
                <a:solidFill>
                  <a:srgbClr val="1F2D3A"/>
                </a:solidFill>
              </a:rPr>
              <a:t> sayfa okuması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Birincil dizin, adım adım</a:t>
            </a:r>
          </a:p>
        </p:txBody>
      </p:sp>
      <p:pic>
        <p:nvPicPr>
          <p:cNvPr id="7" name="Picture 6" descr="primary-index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6461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her sorgu aralığın altında</a:t>
            </a:r>
          </a:p>
        </p:txBody>
      </p:sp>
      <p:pic>
        <p:nvPicPr>
          <p:cNvPr id="7" name="Picture 6" descr="primary-index--below-rang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6461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find_page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find_page(IndexEntry index[], int idx_n,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page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idx_n;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(index[i].first_key &lt;= key)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page = index[i].page;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page;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search_key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search_key(int data[][MAX_BLOCK], const int page_len[],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IndexEntry index[], int idx_n, int key, int *out_page)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page = find_page(index, idx_n,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(page == -1)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page_len[page];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(data[page][i] == key) { *out_page = page; return true;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*out_page = page;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 taraması: en kötü durumda O(n/B) karşılaştırma, ama </a:t>
            </a:r>
            <a:r>
              <a:rPr sz="2000" b="1">
                <a:solidFill>
                  <a:srgbClr val="1F2D3A"/>
                </a:solidFill>
              </a:rPr>
              <a:t>sıfır</a:t>
            </a:r>
            <a:r>
              <a:rPr sz="2000" b="0">
                <a:solidFill>
                  <a:srgbClr val="1F2D3A"/>
                </a:solidFill>
              </a:rPr>
              <a:t> disk G/Ç'si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Garanti edilen tek disk okuması: tek veri sayfası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Arama başına gerçek toplam G/Ç: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sayfa okuması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 yeri: O(n/B) — kayıtla değil, sayfayla orantılı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Sıralı olmayan bir dosyada seyrek dizinin işe yarayacağını varsaymak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"-1: hiçbir sayfa uymuyor"u "sayfa tarandı, eşleşme yok" ile karıştırmak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Dizinin kendisinin RAM'e sığmayacak kadar büyümesine izin vermek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seyrek dizin neden kayıt başına değil, yalnız SAYFA başına TEK girdiye ihtiyaç duyar?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sayfa okuması + sayfa-içi tarama, o sayfadaki her kaydı zaten bulur.</a:t>
            </a:r>
            <a:r>
              <a:rPr sz="2000" b="0">
                <a:solidFill>
                  <a:srgbClr val="1F2D3A"/>
                </a:solidFill>
              </a:rPr>
              <a:t> Sayfa başına daha fazla girdi hiçbir ek okuma kazandırmazdı.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İkincil (Yoğun) Dizinler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Birincil dizin dosyanın kendi sıralama anahtarında çalışır. Bir dizin FARKLI, tekrar eden bir öznitelikte de yardımcı olabilir mi?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bir kütüphanenin konu kataloğu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Kitaplar yer numarasına göre rafta durur (birincil sıra)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Konu göre sıralı bir katalog kartı </a:t>
            </a:r>
            <a:r>
              <a:rPr sz="2000" b="1">
                <a:solidFill>
                  <a:srgbClr val="1F2D3A"/>
                </a:solidFill>
              </a:rPr>
              <a:t>kitap başına</a:t>
            </a:r>
            <a:r>
              <a:rPr sz="2000" b="0">
                <a:solidFill>
                  <a:srgbClr val="1F2D3A"/>
                </a:solidFill>
              </a:rPr>
              <a:t> vardır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konudaki kartlar birbirinin yanına düşer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kart yine de kitabın gerçek raf konumuna işaret eder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anahtara göre sıralı, KAYIT başına bir girdi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(anahtar, konum)</a:t>
            </a:r>
            <a:r>
              <a:rPr sz="2000" b="0">
                <a:solidFill>
                  <a:srgbClr val="1F2D3A"/>
                </a:solidFill>
              </a:rPr>
              <a:t> çiftleri, kayıt başına BİR — sayfa başına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İkincil anahtarın kendisine göre sıralı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 sıralı olduğundan tekrarlar </a:t>
            </a:r>
            <a:r>
              <a:rPr sz="2000" b="1">
                <a:solidFill>
                  <a:srgbClr val="1F2D3A"/>
                </a:solidFill>
              </a:rPr>
              <a:t>bitişik</a:t>
            </a:r>
            <a:r>
              <a:rPr sz="2000" b="0">
                <a:solidFill>
                  <a:srgbClr val="1F2D3A"/>
                </a:solidFill>
              </a:rPr>
              <a:t> sona erer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eşleşme kümesi: anahtar değişene kadar ileri tara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search_dense: tüm bir kümeyi topla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eşleşme başlamadan önceki girdiler atlanır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eşleşmenin içindeyken her ardışık girdi toplanır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eşleşmeden sonra FARKLI bir anahtar: küme bitti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Dokunulan her farklı sayfa için en çok bir yeni okuma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İkincil dizin, adım adım</a:t>
            </a:r>
          </a:p>
        </p:txBody>
      </p:sp>
      <p:pic>
        <p:nvPicPr>
          <p:cNvPr id="7" name="Picture 6" descr="secondary-index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2821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tüm kayıtlar bir anahtarı paylaşıyor</a:t>
            </a:r>
          </a:p>
        </p:txBody>
      </p:sp>
      <p:pic>
        <p:nvPicPr>
          <p:cNvPr id="7" name="Picture 6" descr="secondary-index--all-sam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3820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search_dense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search_dense(const IndexEntry index[], int n, int key,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int matches[], int max_matches)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count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(index[i].key ==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(count &lt; max_matches) matches[count] = index[i].slot;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if (count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count;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Yazıldığı gibi doğrusal tarama: en kötü durumda 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Üretim sürümü: ilk eşleşmeye ikili arama, O(log n + 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Disk maliyeti: eşleşen her farklı sayfa için en çok bir okuma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Yer: O(n) — sayfa başına değil, kayıt başına bir girdi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Yoğun dizinin VERİ dosyasının sırasına göre sıralı olduğunu varsaymak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küme başlamadan önce ilk eşleşmeyende taramayı kırmak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Yoğun bir dizinin O(n/B) değil O(n) yer kapladığını unutmak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Yoğun bir dizin neden seyrek dizinin sayfa başına birine karşı, KAYIT başına bir girdiye ihtiyaç duyar?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Veri dosyası ikincil anahtara göre sıralı DEĞİLDİR.</a:t>
            </a:r>
            <a:r>
              <a:rPr sz="2000" b="0">
                <a:solidFill>
                  <a:srgbClr val="1F2D3A"/>
                </a:solidFill>
              </a:rPr>
              <a:t> Yalnızca kayıt başına bir dizin girdisi doğru bir eşleşme listesi garanti edebilir.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ISAM: Çok Seviyeli Dizin + Taşma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1–2, dosyanın hiç değişmeyeceğini varsaydı. Gerçek dosyalar büyür. Sayfası zaten dolu bir kayıt nereye gider?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 — IBM, 1960'lar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ISAM</a:t>
            </a:r>
            <a:r>
              <a:rPr sz="2000" b="0">
                <a:solidFill>
                  <a:srgbClr val="1F2D3A"/>
                </a:solidFill>
              </a:rPr>
              <a:t> (Dizinli Sıralı Erişim Yöntemi)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IBM'in erken mainframe veritabanları için üretim cevabı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Onlarca yıl ticari veri işlemede kullanıldı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Seyrek bir dizini bir taşma alanıyla birleştirir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dizinin dizinini tut, bir kaçış valfi ekle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Seviye-2 dizin: sayfa başına bir girdi (Bölüm 1 gibi)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Seviye-1 dizin: her GROUP seviye-2 girdisini gruplar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kısa tarama, tek uzun bir doğrusal taramanın yerini 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Dolu bir sayfanın yeni anahtarı bağlı bir TAŞMA zincirine gider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Taşma zincirleri: şimdi ucuz, sonra pahalı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Taşma zincirine ekleme: sona ekle, yerel olarak O(1) amortize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Arama, ev sayfasında değilse TÜM zinciri yürümeli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 zincirler: arama başarımı zamanla bozulur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periyodik </a:t>
            </a:r>
            <a:r>
              <a:rPr sz="2000" b="1">
                <a:solidFill>
                  <a:srgbClr val="1F2D3A"/>
                </a:solidFill>
              </a:rPr>
              <a:t>yeniden düzenleme</a:t>
            </a:r>
            <a:r>
              <a:rPr sz="2000" b="0">
                <a:solidFill>
                  <a:srgbClr val="1F2D3A"/>
                </a:solidFill>
              </a:rPr>
              <a:t> dosyayı sıfırdan kurar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ISAM, adım adım</a:t>
            </a:r>
          </a:p>
        </p:txBody>
      </p:sp>
      <p:pic>
        <p:nvPicPr>
          <p:cNvPr id="7" name="Picture 6" descr="isam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95" y="1325880"/>
            <a:ext cx="86355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zincirlenen taşma, aynı sayfa</a:t>
            </a:r>
          </a:p>
        </p:txBody>
      </p:sp>
      <p:pic>
        <p:nvPicPr>
          <p:cNvPr id="7" name="Picture 6" descr="isam--har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2580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isam_insert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isam_insert(int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g = find_group(l1_key, l1_n,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page = find_page(l2_key, g * GROUP, group_hi(g),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read_page(page);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(page_len[page] &lt; BLOCK)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insert_sorted(page,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write_page(page);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walked = walk_overflow_chain(page);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append_overflow(page,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Arama: O(L) bellek-içi karşılaştırma + 1 ev-sayfası okuması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Bulunamazsa, yürünen her taşma düğümü için bir okuma daha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Ekleme: aynı arama + 1 yazma (doğrudan) ya da 2 yazma (taşma)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Zincirler uzadıkça arama bozulur — yeniden düzenlemenin gerekçesi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Taşma zincirlerinin sınırsız büyümesine izin verip hiç yeniden düzenlememek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bir taşma düğümünü yanlış sayfanın zincirine eklemek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 GRUBU bulup, sayfalarını taramadan durmak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ISAM neden ÇOK SEVİYELİ bir dizine ihtiyaç duyar, Bölüm 1'in dizini yalnız birini kullanırken?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"Küçük" tek seviyeli bir dizin bile koca bir dosya için çok büyüyebilir.</a:t>
            </a:r>
            <a:r>
              <a:rPr sz="2000" b="0">
                <a:solidFill>
                  <a:srgbClr val="1F2D3A"/>
                </a:solidFill>
              </a:rPr>
              <a:t> Seviye-1 altında gruplamak en üst taramayı küçük tutar.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B-Ağaçları: Ekleme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ISAM'ın dizin seviyeleri kurulum zamanında sabittir. Ya dizinin kendisi hiç yeniden düzenleme olmadan büyüyüp dengelenebilseydi?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 — Bayer ve McCreight, 1972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Rudolf Bayer, Edward McCreight, Boeing Araştırma Lab.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"Organization and Maintenance of Large Ordered Indexes"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"B" Bayer, Boeing, ya da "balanced" olarak okunur — hiç kesinleşmedi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ISAM'ın sabit yapısının çözemediğini çözdü: kanıtlanabilir denge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Sezgi — tepeden büyüyen bir dosya dolabı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çekmece (sayfa) sıralı birkaç dosya (anahtar)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Dolu bir çekmece iki yarı dolu çekmeceye bölünür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Ortadaki dosya YUKARIDAKİ çekmeceye çıkar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Dolap yalnız zorunda kalınca YENİ BİR ÜST çekmece kazanır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Derece m: sayfa başına kaç anahtar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Derece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: en çok </a:t>
            </a:r>
            <a:r>
              <a:rPr sz="2000" b="0">
                <a:solidFill>
                  <a:srgbClr val="A1123F"/>
                </a:solidFill>
                <a:latin typeface="Consolas"/>
              </a:rPr>
              <a:t>m-1</a:t>
            </a:r>
            <a:r>
              <a:rPr sz="2000" b="0">
                <a:solidFill>
                  <a:srgbClr val="1F2D3A"/>
                </a:solidFill>
              </a:rPr>
              <a:t> anahtar,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çocuk / düğüm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 daha az tutabilir; diğer her düğüm en az </a:t>
            </a:r>
            <a:r>
              <a:rPr sz="2000" b="0">
                <a:solidFill>
                  <a:srgbClr val="A1123F"/>
                </a:solidFill>
                <a:latin typeface="Consolas"/>
              </a:rPr>
              <a:t>ceil(m/2)-1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Ekleme, tam bir aramanın yapacağı gibi bir yaprağa iner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Yaprak artık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anahtar tutuyorsa: </a:t>
            </a:r>
            <a:r>
              <a:rPr sz="2000" b="1">
                <a:solidFill>
                  <a:srgbClr val="1F2D3A"/>
                </a:solidFill>
              </a:rPr>
              <a:t>böl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split: ortancayı yukarı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mid = n/2</a:t>
            </a:r>
            <a:r>
              <a:rPr sz="2000" b="0">
                <a:solidFill>
                  <a:srgbClr val="1F2D3A"/>
                </a:solidFill>
              </a:rPr>
              <a:t>; ortanca anahtar ebeveyne itilir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 yarı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keys[0..mid-1]</a:t>
            </a:r>
            <a:r>
              <a:rPr sz="2000" b="0">
                <a:solidFill>
                  <a:srgbClr val="1F2D3A"/>
                </a:solidFill>
              </a:rPr>
              <a:t>'i tutar, sağ yarı kalanı 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EBEVEYN de taşıyorsa: onu da böl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 bölünürse: yeni bir kök ağacı bir seviye büyütür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B-ağacı ekleme, adım adım</a:t>
            </a:r>
          </a:p>
        </p:txBody>
      </p:sp>
      <p:pic>
        <p:nvPicPr>
          <p:cNvPr id="7" name="Picture 6" descr="b-tree-inse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422" y="1325880"/>
            <a:ext cx="77248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order=12, hiç bölünmüyor</a:t>
            </a:r>
          </a:p>
        </p:txBody>
      </p:sp>
      <p:pic>
        <p:nvPicPr>
          <p:cNvPr id="7" name="Picture 6" descr="b-tree-insert--never-split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672" y="1325880"/>
            <a:ext cx="907835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insert_sorted ve split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insert_sorted(Node *node,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node-&gt;n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&gt;= 0 &amp;&amp; node-&gt;keys[i] &gt;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node-&gt;keys[i + 1] = node-&gt;keys[i]; i--;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node-&gt;keys[i + 1]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node-&gt;n++;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b_tree_insert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b_tree_insert(BTree *t,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*leaf = find_leaf(t-&gt;root,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insert_sorted(leaf,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leaf;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(cur-&gt;n == ORDER)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median; Node *right = split(cur, &amp;median);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(cur-&gt;parent == NULL) { t-&gt;root = new_root(median, cur, right);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insert_sorted(cur-&gt;parent, median);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attach_child(cur-&gt;parent, 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cur-&gt;parent;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Yükseklik: O(log_m n) — derece 100, 1 milyar kayıt: yalnız 5 seviye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Ekleme: yaprağı bulmak için O(log_m n) okuma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Artı en çok O(log_m n) bölünme, her biri O(m) 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 (köke kaskad): O(m log_m n)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yaprağı bölüp, ebeveynin de taşabileceğini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Ağacı yanlış uçtan büyütmek (tepe yerine alttan)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Sıradan verinin bile sürekli bölünmesine yol açacak kadar küçük bir derece seçmek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B-ağacının yüksekliği neden düşmanca bir ekleme sırasında bile O(log_m n) kalır?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bölünme yereldir; ağaç yalnızca bir bölünme KÖKE ulaştığında büyür.</a:t>
            </a:r>
            <a:r>
              <a:rPr sz="2000" b="0">
                <a:solidFill>
                  <a:srgbClr val="1F2D3A"/>
                </a:solidFill>
              </a:rPr>
              <a:t> Hiçbir ekleme sırası uzun bir zincir yaratamaz.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B-Ağacı: Arama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Ekleme dengeli bir ağaç kurar. Zaten var olan birinde, bir anahtarı bulmak — ya da yokluğunu kanıtlamak — kaç sayfaya mal olur?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her sayfada karşılaştırarak 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Kökte başla; (küçük) sıralı anahtar listesini tara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eşleşme: bitti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Eşleşme yok, ve bu bir YAPRAK: anahtar olamaz —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Eşleşme yok, yaprak değil: tam olarak bir çocuğa in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B-ağacı arama, adım adım</a:t>
            </a:r>
          </a:p>
        </p:txBody>
      </p:sp>
      <p:pic>
        <p:nvPicPr>
          <p:cNvPr id="7" name="Picture 6" descr="b-tree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422" y="1325880"/>
            <a:ext cx="77248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tek düğüm, her arama 1 okuma</a:t>
            </a:r>
          </a:p>
        </p:txBody>
      </p:sp>
      <p:pic>
        <p:nvPicPr>
          <p:cNvPr id="7" name="Picture 6" descr="b-tree-search--never-split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672" y="1325880"/>
            <a:ext cx="907835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b_tree_search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b_tree_search(Node *node, int key, Node **out_node)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(node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&lt; node-&gt;n &amp;&amp; key &gt; node-&gt;keys[i]) i++;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(i &lt; node-&gt;n &amp;&amp; key == node-&gt;keys[i])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*out_node = node;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(node-&gt;leaf)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b_tree_search(node-&gt;child[i], key, out_node);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durumda O(log_m n) sayfa okuması — seviye başına bir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sayfa içinde: ikili aranırsa O(log m), doğrusal O(m)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bulunsun ya da yokluğu kanıtlansın, aynı maliyet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Bölüm 4'ün dengeli eklemesinin doğrudan getirisi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yaprağın (ilklendirilmemiş) çocuk dizisine inmek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İnilecek çocuk indeksini seçerken birer birlik hata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"Bulunamadı"nın "bulundu"dan daha az okumaya mal olduğunu varsaymak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B-ağacı araması neden en çok (yükseklik + 1) okumaya mal olur, hangi anahtar aransa da?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yaprak tam olarak aynı derinliktedir.</a:t>
            </a:r>
            <a:r>
              <a:rPr sz="2000" b="0">
                <a:solidFill>
                  <a:srgbClr val="1F2D3A"/>
                </a:solidFill>
              </a:rPr>
              <a:t> Bir arama ya erken bulur, ya da bir yaprağa kadar iner — asla daha derine değil.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B-Ağacında Silme: Ödünç Alma ve Birleştirme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Ekleme dolu bir sayfayı böler. Silmenin ayna görüntüsü — iki çok boş sayfayı birleştirmek — bazen önlenebilir mi?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sil, sonra eksikliği düzelt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Yaprak anahtarı: kaydır-sil, basit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 anahtar: sıra-içi ÖNCÜL'üyle değiştir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Öncülün kendi yaprağı, gerçek silmenin olduğu yerdir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yaprak eksilirse (çok az anahtar): yukarı doğru düzelt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Eksikliği düzeltmek: önce ödünç al, yalnız gerekirse birleş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 kardeşin yedek anahtarı var mı? </a:t>
            </a:r>
            <a:r>
              <a:rPr sz="2000" b="1">
                <a:solidFill>
                  <a:srgbClr val="1F2D3A"/>
                </a:solidFill>
              </a:rPr>
              <a:t>Ödünç al</a:t>
            </a:r>
            <a:r>
              <a:rPr sz="2000" b="0">
                <a:solidFill>
                  <a:srgbClr val="1F2D3A"/>
                </a:solidFill>
              </a:rPr>
              <a:t>: ebeveynden döndür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Yoksa? SAĞ kardeşi aynı şekilde dene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Hiçbiri yedek vermiyorsa? Bir kardeşle </a:t>
            </a:r>
            <a:r>
              <a:rPr sz="2000" b="1">
                <a:solidFill>
                  <a:srgbClr val="1F2D3A"/>
                </a:solidFill>
              </a:rPr>
              <a:t>Birleş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birleşme EBEVEYNİ eksiltebilir: kontrol yukarı tekrarlanır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birleşme köke ulaştığında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Tepedeki bir birleşme kökü tüm anahtarlarından boşaltabilir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Kökün kalan tek çocuğu yeni kök olur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Ağaç tam olarak bir seviye </a:t>
            </a:r>
            <a:r>
              <a:rPr sz="2000" b="1">
                <a:solidFill>
                  <a:srgbClr val="1F2D3A"/>
                </a:solidFill>
              </a:rPr>
              <a:t>küçülür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4'ün kök-bölünme büyümesinin tam ayna görüntüsü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B-ağacı silme, adım adım</a:t>
            </a:r>
          </a:p>
        </p:txBody>
      </p:sp>
      <p:pic>
        <p:nvPicPr>
          <p:cNvPr id="7" name="Picture 6" descr="b-tree-dele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422" y="1325880"/>
            <a:ext cx="77248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kök küçülene kadar sil</a:t>
            </a:r>
          </a:p>
        </p:txBody>
      </p:sp>
      <p:pic>
        <p:nvPicPr>
          <p:cNvPr id="7" name="Picture 6" descr="b-tree-delete--root-shrink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727" y="1325880"/>
            <a:ext cx="877824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fix_underflow (ödünç al ya da birleş)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fix_underflow(Node *node)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(node-&gt;parent != NULL &amp;&amp; node-&gt;n &lt; MIN_KEYS)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*parent = node-&gt;parent;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idx = child_index(parent, node);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*left = idx &gt; 0 ? parent-&gt;child[idx - 1] :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*right = idx &lt; parent-&gt;n ? parent-&gt;child[idx + 1] :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(left &amp;&amp; left-&gt;n &gt; MIN_KEYS) { borrow_from_left(node, parent, left, idx);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(right &amp;&amp; right-&gt;n &gt; MIN_KEYS) { borrow_from_right(node, parent, right, idx);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(left) { merge(left, parent, node, idx - 1); node = parent;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{ merge(node, parent, right, idx); node = parent;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bulmak: O(log_m n), aramayla aynı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Düzeltme: en çok O(log_m n) birleştirme, seviye başına bir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birleştirme/ödünç: anahtar ve çocukları kaydırmak için O(m)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Ödünç: 3 sayfaya dokunur; birleştirme: bir sayfa + bir anahtar kaldırır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MIN_KEYS tutan bir kardeşten ödünç almak (yine de eksik kalır)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Ödünç alınan bir anahtarla birlikte bir çocuk işaretçisini taşımayı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iç-düğüm değiştirmesinden sonra yanlış kopyayı silmek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B-ağacı neden ÖDÜNÇ ALMAYI BİRLEŞTİRMEYE tercih eder, bir kardeşin yedeği olduğunda?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Ödünç alma 3 sayfaya dokunur ve hemen çözülür.</a:t>
            </a:r>
            <a:r>
              <a:rPr sz="2000" b="0">
                <a:solidFill>
                  <a:srgbClr val="1F2D3A"/>
                </a:solidFill>
              </a:rPr>
              <a:t> Birleştirme ebeveynden bir sayfa kaldırır, ağaçta daha yukarı yayılabilir.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B+-Ağaçları: Yaprak Zincirleri ve Aralık Sorguları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"Son 30 gündeki her sipariş" bir ARALIK sorgusudur. Sıradan bir B-ağacı sürekli köke geri tırmanır. Bu önlenebilir mi?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anahtarlar yalnız yapraklarda, yapraklar zincir kurar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 düğümler yalnız YÖNLENDİRME kopyaları tutar — asla gerçek veri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gerçek anahtar bir YAPRAKTA yaşar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yaprak sağındaki yaprağa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işaretçisi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aralık sorgusu: TEK bir kez in, sonra zinciri takip et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Yaprak bölünmesi kopyalar; iç bölünme kaldırır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Yaprak bölünmesi: ortanca KOPYALANIR yukarı (sağ yaprakta da kalır)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 bölünme: ortanca KALDIRILIR (saf yönlendirme, veri kaybı yok)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4'ten TEK bu fark, tüm B+-ağacı fikridir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i doğru eklemek tek yeni muhasebe adımıdır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B+-ağacı, adım adım</a:t>
            </a:r>
          </a:p>
        </p:txBody>
      </p:sp>
      <p:pic>
        <p:nvPicPr>
          <p:cNvPr id="7" name="Picture 6" descr="b-plus-tre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30" y="1325880"/>
            <a:ext cx="78244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tüm anahtarları kapsayan bir aralık</a:t>
            </a:r>
          </a:p>
        </p:txBody>
      </p:sp>
      <p:pic>
        <p:nvPicPr>
          <p:cNvPr id="7" name="Picture 6" descr="b-plus-tree--whole-rang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30" y="1325880"/>
            <a:ext cx="78244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range_query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range_query(Node *root, int lo, int hi, int out[], int *count)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*leaf = find_leaf(root, lo);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*count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(leaf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 = 0; i &lt; leaf-&gt;n;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(leaf-&gt;keys[i] &gt;= lo &amp;&amp; leaf-&gt;keys[i] &lt;= hi)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out[(*count)++] = leaf-&gt;keys[i];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(leaf-&gt;n &gt; 0 &amp;&amp; leaf-&gt;keys[leaf-&gt;n - 1] &gt; hi)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leaf = leaf-&gt;next;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arama: O(log_m n), sıradan bir B-ağacıyla aynı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 eşleşmeli aralık: O(log_m n) + O(k/B) zincir okuması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Sıradan bir B-ağacı: O(k) ayrı kök inişine mal olabilirdi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Zincir, bu hız kazancının tüm kaynağıdır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İÇ bölünmede ortancayı kopyalamak (yalnız yapraklar kopyalar)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leaf-&gt;next</a:t>
            </a:r>
            <a:r>
              <a:rPr sz="2000" b="0">
                <a:solidFill>
                  <a:srgbClr val="1F2D3A"/>
                </a:solidFill>
              </a:rPr>
              <a:t>in üzerine yazmadan önce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i eklemeyi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aralık sorgusunu tekrarlanan tek-anahtar aramaları olarak çalıştırmak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B+-ağacının aralık sorgusu neden köke tırmanmaktan kaçınabilir, sıradan bir B-ağacınınki kaçınamazken?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yaprak kendi bir sonraki yaprağını doğrudan, O(1) bilir.</a:t>
            </a:r>
            <a:r>
              <a:rPr sz="2000" b="0">
                <a:solidFill>
                  <a:srgbClr val="1F2D3A"/>
                </a:solidFill>
              </a:rPr>
              <a:t> Sıradan bir B-ağacında komşu yapraklar arasında böyle bir kısayol yok.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Genişleyebilir Hashleme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Hafta 13'ün kova-hashli dosyası kova sayısını kurulurken dondurdu. Hashlenmiş bir dosya talep üzerine tek seferde bir kova büyüyebilir mi?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 — Fagin vd., 1979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Ronald Fagin, Jürg Nievergelt, Nicholas Pippenger, H. R. Strong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"Extendible Hashing — A Fast Access Method for Dynamic Files"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 fikir: dizin (bellek) veri kovalarından (disk) ayrı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Büyüme, ucuz dizine, disk sayfalarından çok daha sık dokunur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yalnız gerektiğinde katlanan bir dizin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Dizin: </a:t>
            </a:r>
            <a:r>
              <a:rPr sz="2000" b="0">
                <a:solidFill>
                  <a:srgbClr val="A1123F"/>
                </a:solidFill>
                <a:latin typeface="Consolas"/>
              </a:rPr>
              <a:t>2^global_depth</a:t>
            </a:r>
            <a:r>
              <a:rPr sz="2000" b="0">
                <a:solidFill>
                  <a:srgbClr val="1F2D3A"/>
                </a:solidFill>
              </a:rPr>
              <a:t> işaretçi, son bitlerle indekslenir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Birden fazla girdi AYNI kovaya işaret edebilir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kova kendi </a:t>
            </a:r>
            <a:r>
              <a:rPr sz="2000" b="0">
                <a:solidFill>
                  <a:srgbClr val="A1123F"/>
                </a:solidFill>
                <a:latin typeface="Consolas"/>
              </a:rPr>
              <a:t>local_depth</a:t>
            </a:r>
            <a:r>
              <a:rPr sz="2000" b="0">
                <a:solidFill>
                  <a:srgbClr val="1F2D3A"/>
                </a:solidFill>
              </a:rPr>
              <a:t>'ini takip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Taşma, </a:t>
            </a:r>
            <a:r>
              <a:rPr sz="2000" b="0">
                <a:solidFill>
                  <a:srgbClr val="A1123F"/>
                </a:solidFill>
                <a:latin typeface="Consolas"/>
              </a:rPr>
              <a:t>local_depth == global_depth</a:t>
            </a:r>
            <a:r>
              <a:rPr sz="2000" b="0">
                <a:solidFill>
                  <a:srgbClr val="1F2D3A"/>
                </a:solidFill>
              </a:rPr>
              <a:t>: dizin ÖNCE katlanır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Böl, sonra yeniden dene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Kova bölünür: </a:t>
            </a:r>
            <a:r>
              <a:rPr sz="2000" b="0">
                <a:solidFill>
                  <a:srgbClr val="A1123F"/>
                </a:solidFill>
                <a:latin typeface="Consolas"/>
              </a:rPr>
              <a:t>local_depth++</a:t>
            </a:r>
            <a:r>
              <a:rPr sz="2000" b="0">
                <a:solidFill>
                  <a:srgbClr val="1F2D3A"/>
                </a:solidFill>
              </a:rPr>
              <a:t>, yeni bir kova yaratılır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Anahtarlar, daha derin bölünmenin incelediği TEK yeni bitle yeniden dağıtılır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Eklemeyi yeniden dene: tek bir bölünme her zaman yetmez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Düşmanca veri ART ARDA BİRKAÇ bölünme gerektirebilir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Genişleyebilir hashleme, adım adım</a:t>
            </a:r>
          </a:p>
        </p:txBody>
      </p:sp>
      <p:pic>
        <p:nvPicPr>
          <p:cNvPr id="7" name="Picture 6" descr="extendible-hash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76209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zincirleme bölünmeler</a:t>
            </a:r>
          </a:p>
        </p:txBody>
      </p:sp>
      <p:pic>
        <p:nvPicPr>
          <p:cNvPr id="7" name="Picture 6" descr="extendible-hashing--skew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1425939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insert_key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insert_key(Hash *h,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last_bits(key, h-&gt;global_depth);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Bucket *b = h-&gt;dir[idx];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(b-&gt;n &lt; CAPACITY) { b-&gt;keys[b-&gt;n++] = key;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(b-&gt;local_depth == h-&gt;global_depth)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h-&gt;global_depth++;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double_directory(h);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split_bucket(h, 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insert_key(h,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O(1) dizin araması (bellekte, ücretsiz)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 sayfa okuması + 1 yazma, bölünme başına +2 daha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Bölünmeler O(1) amortize — dinamik dizi katlaması gibi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 yeri: O(2^global_depth), çarpık değilse küçük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Dizinin katlanması gerekip gerekmediğini kontrol etmeden kovayı bölmek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Yeniden denemeyi unutmak — tek bölünme anahtarları her zaman ayırmaz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bölünmenin yarattığı her kovanın boş olmayacağını varsaymak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Dizin neden bir kova bölünmeden ÖNCE katlanmalıdır, sonra değil?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bölünme, yönlendirmek için yedek, daha özgül yuvalara ihtiyaç duyar.</a:t>
            </a:r>
            <a:r>
              <a:rPr sz="2000" b="0">
                <a:solidFill>
                  <a:srgbClr val="1F2D3A"/>
                </a:solidFill>
              </a:rPr>
              <a:t> Önce katlamadan, şu anki derinlikte hiçbiri yok.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Doğrusal Hashleme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Genişleyebilir hashleme koca bir ek dizin yapısı ister. Bir dosya hiç dizin olmadan tek seferde bir kova büyüyebilir mi?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 — Witold Litwin, 1980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"Linear Hashing: A New Tool for File and Table Addressing"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Kovalar SABİT, sıralı (round-robin) düzende bölünür: 0, 1, 2...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Gerçekte hangi kovanın taştığından tamamen bağımsız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öngörülebilirlik dizin ihtiyacını tamamen ortadan kaldırır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bir sayaç n, sıradaki bölünmeyi takip eder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level</a:t>
            </a:r>
            <a:r>
              <a:rPr sz="2000" b="0">
                <a:solidFill>
                  <a:srgbClr val="1F2D3A"/>
                </a:solidFill>
              </a:rPr>
              <a:t>: kaç tam katlama turu tamamlandı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: bu turda kaç kova bölündü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Adres: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 mod (N0 * 2^level)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adres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'den küçükse (zaten bölünmüş): bir seviye derin kullan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HERHANGİ bir taşma, taşan değil, kova n'i böler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 her zaman sığar: taşan bir kova basitçe büyür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Herhangi bir yerde herhangi bir taşma, kova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'in bölünmesini tetikler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ilerler; tam bir tur </a:t>
            </a:r>
            <a:r>
              <a:rPr sz="2000" b="0">
                <a:solidFill>
                  <a:srgbClr val="A1123F"/>
                </a:solidFill>
                <a:latin typeface="Consolas"/>
              </a:rPr>
              <a:t>n=0</a:t>
            </a:r>
            <a:r>
              <a:rPr sz="2000" b="0">
                <a:solidFill>
                  <a:srgbClr val="1F2D3A"/>
                </a:solidFill>
              </a:rPr>
              <a:t>'a sıfırlar, </a:t>
            </a:r>
            <a:r>
              <a:rPr sz="2000" b="0">
                <a:solidFill>
                  <a:srgbClr val="A1123F"/>
                </a:solidFill>
                <a:latin typeface="Consolas"/>
              </a:rPr>
              <a:t>level++</a:t>
            </a:r>
            <a:r>
              <a:rPr sz="2000" b="0">
                <a:solidFill>
                  <a:srgbClr val="1F2D3A"/>
                </a:solidFill>
              </a:rPr>
              <a:t> yapar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kova geçici olarak CAPACITY'den fazla tutabilir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Doğrusal hashleme, adım adım</a:t>
            </a:r>
          </a:p>
        </p:txBody>
      </p:sp>
      <p:pic>
        <p:nvPicPr>
          <p:cNvPr id="7" name="Picture 6" descr="linear-hash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24198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sık bölünme, tam tur</a:t>
            </a:r>
          </a:p>
        </p:txBody>
      </p:sp>
      <p:pic>
        <p:nvPicPr>
          <p:cNvPr id="7" name="Picture 6" descr="linear-hashing--tigh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08246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address ve split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address(int key, int level,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a = key % (N0 &lt;&lt; level);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 &lt; n) a = key % (N0 &lt;&lt; (level + 1));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split(Hash *h)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new_index = (N0 &lt;&lt; h-&gt;level) + h-&gt;n;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rehash_into(h, h-&gt;n, new_index);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h-&gt;n++;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(h-&gt;n == (N0 &lt;&lt; h-&gt;level)) { h-&gt;n = 0; h-&gt;level++;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O(1) ortalama ekleme — genişleyebilir hashlemeyle aynı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SIFIR dizin belleği: yalnız iki tam sayı, level ve 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Takas: tekil bir kovanın boyutu daha gevşek sınırlı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Taşan ama sırası gelmemiş bir kova basitçe büyümeye devam eder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Kova n yerine TAŞAN kovayı bölmek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adres hesaplarken </a:t>
            </a:r>
            <a:r>
              <a:rPr sz="2000" b="0">
                <a:solidFill>
                  <a:srgbClr val="A1123F"/>
                </a:solidFill>
                <a:latin typeface="Consolas"/>
              </a:rPr>
              <a:t>a &lt; n</a:t>
            </a:r>
            <a:r>
              <a:rPr sz="2000" b="0">
                <a:solidFill>
                  <a:srgbClr val="1F2D3A"/>
                </a:solidFill>
              </a:rPr>
              <a:t> düzeltmesini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n'i asla sıfıra sıfırlamamak ve level'i ilerletmemek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Doğrusal hashleme neden dizinden tamamen kaçınabilir, genişleyebilir hashleme kaçınamazken?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Bölünme hedefi yalnız level ve n'den tamamen öngörülebilir.</a:t>
            </a:r>
            <a:r>
              <a:rPr sz="2000" b="0">
                <a:solidFill>
                  <a:srgbClr val="1F2D3A"/>
                </a:solidFill>
              </a:rPr>
              <a:t> Hangi girdinin hangi kovaya işaret ettiğini kaydetmeye gerek yok.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Dış Birleştirmeli Sıralama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Hafta 10 RAM'e sığan dizileri sıraladı. Milyarlarca kayıtlık bir dosya sığmaz. "Diğer yarı" diskte yaşadığında ne değişir?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 — bant çağı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1950–60'ların mainframe'leri RAM'den çok daha büyük dosyaları sıraladı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Manyetik bant: yalnız sıralı erişim, rastgele atlama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"Birleştirme" genelde mevcut olan TEK verimli işlemdi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Knuth'un TAOCP Cilt 3'ü (1973): klasik, kapsamlı referans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küçük sıralı çalışmalar, sonra k-yollu birleştirme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Faz 1: RUN_SIZE parçaları, RAM'de sıralanır, ÇALIŞMA olarak yazılır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Faz 2: FAN_IN çalışmayı birleştir, çalışma başına TEK arabellek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Şu anki en küçük arabellek değerini seç, yaz, yeniden doldur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olarak TEK çalışma kalana dek geçişleri tekrarla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Yalnız kalan bir çalışma dokunulmadan taşınır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grupta yalnız 1 çalışma kaldıysa, birleşecek bir şey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sonraki geçişe dokunulmadan taşı — sıfır G/Ç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çalışmaya okuma+yazma harcamak sık görülen bir hatadır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iyileştirme tek sayıda çalışmada en çok önemlidir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Dış birleştirmeli sıralama, adım adım</a:t>
            </a:r>
          </a:p>
        </p:txBody>
      </p:sp>
      <p:pic>
        <p:nvPicPr>
          <p:cNvPr id="7" name="Picture 6" descr="external-merge-sor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306" y="1325880"/>
            <a:ext cx="658708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RUN_SIZE=1, çok geçiş</a:t>
            </a:r>
          </a:p>
        </p:txBody>
      </p:sp>
      <p:pic>
        <p:nvPicPr>
          <p:cNvPr id="7" name="Picture 6" descr="external-merge-sort--tiny-run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961" y="1325880"/>
            <a:ext cx="892577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merge_group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Run merge_group(Run group[], int 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ptr[FAN_IN] = {0};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Run out = new_run();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best = -1, best_val = INT_MAX;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 = 0; i &lt; g;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(ptr[i] &lt; group[i].n &amp;&amp; group[i].keys[ptr[i]] &lt; best_val)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best_val = group[i].keys[ptr[i]]; best = i;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(best == -1)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append(&amp;out, best_val);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ptr[best]++;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out;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program GERÇEK dosyalar yaratır — güvenli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çalışma dosyaları, ama yalnız kendi kurduğu bir LAB KLASÖRÜNDE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lab_external_merge_sort/</a:t>
            </a:r>
            <a:r>
              <a:rPr sz="2000" b="0">
                <a:solidFill>
                  <a:srgbClr val="1F2D3A"/>
                </a:solidFill>
              </a:rPr>
              <a:t>, programın kendisi tarafından yaratılır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çıkmadan önce her dosya, ve klasör, silinir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Diskte başka hiçbir yere hiçbir şey yazılmaz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Faz 1: ceil(n/RUN_SIZE) çalışma, her biri 1 okuma + 1 yazma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Geçişler: O(log_FAN_IN(n/RUN_SIZE))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geçiş her kayda bir kez dokunur: geçiş başına O(n/B) G/Ç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Toplam: O((n/B) · log_FAN_IN(n/RUN_SIZE))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kalan bir çalışmayı yine de birleştirmek (israf edilen okuma+yazma)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birleştirme sırasında tüm bir çalışmayı RAM'de tamponlamak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RAM'in gerçekten tutabileceğinden büyük bir FAN_IN seçmek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Dış birleştirmeli sıralama neden dosya ne kadar dev olursa olsun yalnız O(FAN_IN) RAM arabelleğine ihtiyaç duyar?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k-yollu bir birleştirme yalnız her çalışmanın ŞU ANKİ ön değerine ihtiyaç duyar.</a:t>
            </a:r>
            <a:r>
              <a:rPr sz="2000" b="0">
                <a:solidFill>
                  <a:srgbClr val="1F2D3A"/>
                </a:solidFill>
              </a:rPr>
              <a:t> Çalışmalar zaten sıralıdır.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Yerine Koyarak Seçim: Daha Uzun Çalışmalar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10'un Faz 1'i her zaman tam RUN_SIZE uzunluğunda çalışmalar yapar. Aynı RAM, RUN_SIZE'dan UZUN çalışmalar üretebilir mi?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current ile next, son YAZMAYA göre kararlaştırılır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 bir RAM penceresi tut (üretimde bir min-heap)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küçük CURRENT-etiketli kaydı çıkar, yaz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kayıt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 son yazılan</a:t>
            </a:r>
            <a:r>
              <a:rPr sz="2000" b="0">
                <a:solidFill>
                  <a:srgbClr val="1F2D3A"/>
                </a:solidFill>
              </a:rPr>
              <a:t>? CURRENT etiketle (çalışmayı uzatabilir)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kayıt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 son yazılan</a:t>
            </a:r>
            <a:r>
              <a:rPr sz="2000" b="0">
                <a:solidFill>
                  <a:srgbClr val="1F2D3A"/>
                </a:solidFill>
              </a:rPr>
              <a:t>? NEXT etiketle (bir sonraki çalışmayı bekler)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 iyi durum, ortalama durum, en kötü durum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Tüm pencere NEXT-etiketli: şu anki çalışma biter, yeniden etiketle, yeni çalışma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Rastgele veri: çalışmalar ortalama pencere boyutu m'in yaklaşık </a:t>
            </a:r>
            <a:r>
              <a:rPr sz="2000" b="1">
                <a:solidFill>
                  <a:srgbClr val="1F2D3A"/>
                </a:solidFill>
              </a:rPr>
              <a:t>2 katı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Zaten sıralı girdi: dosya ne kadar büyük olursa olsun TEK çalışma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Kesin azalan girdi: en kötü durum, çalışma başına tam olarak m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Yerine koyarak seçim, adım adım</a:t>
            </a:r>
          </a:p>
        </p:txBody>
      </p:sp>
      <p:pic>
        <p:nvPicPr>
          <p:cNvPr id="7" name="Picture 6" descr="replacement-selec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738" y="1325880"/>
            <a:ext cx="70342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en iyi durum, RAM &gt;= n</a:t>
            </a:r>
          </a:p>
        </p:txBody>
      </p:sp>
      <p:pic>
        <p:nvPicPr>
          <p:cNvPr id="7" name="Picture 6" descr="replacement-selection--ram-covers-al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522" y="1325880"/>
            <a:ext cx="97446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extract_min_current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extract_min_current(Item window[], int w)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best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w;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(window[i].tag == CURRENT &amp;&amp;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(best == -1 || window[i].val &lt; window[best].val))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best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best;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program da GERÇEK dosyalar yaratır — güvenli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lab_replacement_selection/</a:t>
            </a:r>
            <a:r>
              <a:rPr sz="2000" b="0">
                <a:solidFill>
                  <a:srgbClr val="1F2D3A"/>
                </a:solidFill>
              </a:rPr>
              <a:t>, programın kendisi tarafından yaratılır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çıkmadan önce her çalışma dosyası silinir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Çalışma sınırları bu haftanın animasyonuyla tam eşleşir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Üretim bir sürümü pencereyi gerçek bir min-heap olarak tutar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Çalışma yaratma için toplam O(n) G/Ç — Bölüm 10 Faz 1'iyle aynı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Rastgele veride E[çalışma uzunluğu] ≈ 2m — yarı kadar sonraki geçiş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extract_min_current: burada O(m), gerçek bir heap'le O(log 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 (azalan girdi): düz parçalamadan daha iyi değil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Pencerenin minimumuna karşı karşılaştırmak, son YAZMAYA karşı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bir çalışma başladığında last_written'ı sıfırlamayı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"2x" ortalamasının en kötü durumda da geçerli olduğunu varsaymak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Yerine koyarak seçim neden ortalama olarak pencere boyutu m'in yaklaşık İKİ KATI uzunlukta çalışmalar üretir?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Cevap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Herhangi bir anda pencerenin kabaca yarısı CURRENT kalır, sürekli tazelenir.</a:t>
            </a:r>
            <a:r>
              <a:rPr sz="2000" b="0">
                <a:solidFill>
                  <a:srgbClr val="1F2D3A"/>
                </a:solidFill>
              </a:rPr>
              <a:t> Çalışma bitmeden önce ~2m'ye büyür.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Bir Dosya Organizasyonu Seçmek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 tablosu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8071"/>
                <a:gridCol w="4206856"/>
                <a:gridCol w="3286606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Arama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Ekleme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dosya (H13)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O(log(n/B))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O(n/B) kaydırma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Kova hash (H13)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~O(1) + taşma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~O(1) + taşma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Birincil/ikincil dizin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sayfa + ücretsiz tarama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Pahalı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ISAM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O(L) + taşma zinciri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O(L) + zincire ekleme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 tablosu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825"/>
                <a:gridCol w="3485629"/>
                <a:gridCol w="333408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Aralık sorgusu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Yeniden düzenleme?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B-ağacı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Tekrarlanan inişler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B+-ağacı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Mükemmel (zincir)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Asla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Genişleyebilir hashleme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Zayıf (sıra yok)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Doğrusal hashleme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Zayıf (sıra yok)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Asla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Büyük tek karar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SIRAYA mı ihtiyacınız var (aralık sorguları, sıralı gezinme)?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Yoksa yalnız TAM-EŞLEŞME aramaları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 önemliyse: bir B+-ağacının yaprak zincirini yenmek zor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tam-eşleşme, sürekli büyüyen dosya: hashleme genelde kazanır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Dizinler:</a:t>
            </a:r>
            <a:r>
              <a:rPr sz="2000" b="0">
                <a:solidFill>
                  <a:srgbClr val="1F2D3A"/>
                </a:solidFill>
              </a:rPr>
              <a:t> birincil (seyrek), ikincil (yoğun), ISAM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ISAM, dizin SEVİYELERİ ve bir TAŞMA ALANI ekler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B-ağaçları</a:t>
            </a:r>
            <a:r>
              <a:rPr sz="2000" b="0">
                <a:solidFill>
                  <a:srgbClr val="1F2D3A"/>
                </a:solidFill>
              </a:rPr>
              <a:t> (Bayer/McCreight 1972): bölme, arama, ödünç/birleştirme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B+-ağaçları:</a:t>
            </a:r>
            <a:r>
              <a:rPr sz="2000" b="0">
                <a:solidFill>
                  <a:srgbClr val="1F2D3A"/>
                </a:solidFill>
              </a:rPr>
              <a:t> yaprak ZİNCİRİ aralık sorgularını hızlandırır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Genişleyebilir hashleme</a:t>
            </a:r>
            <a:r>
              <a:rPr sz="2000" b="0">
                <a:solidFill>
                  <a:srgbClr val="1F2D3A"/>
                </a:solidFill>
              </a:rPr>
              <a:t> (Fagin vd. 1979): katlanan bir dizin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Doğrusal hashleme</a:t>
            </a:r>
            <a:r>
              <a:rPr sz="2000" b="0">
                <a:solidFill>
                  <a:srgbClr val="1F2D3A"/>
                </a:solidFill>
              </a:rPr>
              <a:t> (Litwin 1980): dizin yok, sıralı bölünmeler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Dış birleştirmeli sıralama:</a:t>
            </a:r>
            <a:r>
              <a:rPr sz="2000" b="0">
                <a:solidFill>
                  <a:srgbClr val="1F2D3A"/>
                </a:solidFill>
              </a:rPr>
              <a:t> küçük çalışmalar, k-yollu birleştirme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Yerine koyarak seçim:</a:t>
            </a:r>
            <a:r>
              <a:rPr sz="2000" b="0">
                <a:solidFill>
                  <a:srgbClr val="1F2D3A"/>
                </a:solidFill>
              </a:rPr>
              <a:t> aynı RAM'den ~2 kat daha uzun çalışmalar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Kendini Sınama Özeti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Birincil bir dizin neden taranması SIFIR disk G/Ç'sine mal olur?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Bellekte kalacak kadar küçüktür — kayıt başına değil, SAYFA başına tek girdi.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Yoğun bir dizin neden İKİNCİL anahtara göre sıralı olmalıdır?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Veri dosyasının kendi sırası eşleşen kayıtların nerede olduğu hakkında hiçbir şey söylemez — yalnız dizinin kendi sırası söyler.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ISAM'ın taşma alanı, bir dosyanın hangi işlemi hemen yapmaktan kaçınmasına izin verir?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Her eklemede tüm dosyayı yeniden bölmek ya da yeniden düzenlemek — bedeli, zincirler uzadıkça bozulan arama.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Bir B-ağacı bölünmesi neden her zaman tam olarak TEK anahtarı yukarı iter?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Ortanca, bölünmeden sonra HİÇBİR yarıya tam sığmayan tek anahtardır — bu yüzden o yükseltilir.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 B-ağacı araması neden en çok (yükseklik + 1) okumaya mal olur?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Her yaprak tam olarak aynı derinliktedir — ekleme ağacı yalnız kökten büyütür, hiç bir yapraktan değil.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6. Bir B-ağacı neden birleştirmeye karşı ödünç almayı tercih eder?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Ödünç alma yalnız 3 sayfaya dokunur ve hemen çözülür; birleştirme ağaçta daha yukarı yayılabilir.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7. Bir B+-ağacının aralık sorgularını hızlandıran TEK yapısal değişiklik nedir?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Her yaprak sağ komşusuna bir next işaretçisi tutar — köke tırmanmaya hiç gerek olmayan bir zincir.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8. Genişleyebilir hashlemenin dizini neden bazen katlanmak zorunda kalır?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Yalnız taşan kovanın local_depth'i global_depth'e yetiştiğinde — diğer kovalar etkilenmez.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9. Doğrusal hashleme neden taşan kovadan BAŞKA bir kovayı bölebilir?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Önceden, gerçekte hangi kovanın taştığından bağımsız, sabit, sıralı bir bölünme sırasına bağlanır.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10. Yerine koyarak seçim neden genelde pencere boyutu m'i ikiye katlar?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Pencere sürekli yeniden dolar: herhangi bir anda kabaca yarısı CURRENT kalır, çalışma ~2m'ye büyür.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Gelecek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Hafta 15 — Final Proje Gösterimleri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yeni algoritma yok: takımlar projelerinin dosya-organizasyonu ya da depolama bileşenini sunuyor, Hafta 16'nın final sınav döneminden önce.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izlencesi, Hafta 14: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CEN207-2026-2027-Guz-Izlence.tr.md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Bayer, McCreight (1972). "Organization and Maintenance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of Large Ordered Indexes"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Fagin, Nievergelt, Pippenger, Strong (1979).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"Extendible Hashing"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5528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Litwin (1980). "Linear Hashing: A New Tool for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53237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File and Table Addressing"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TAOCP, Cilt 3: Sorting and Searching</a:t>
            </a:r>
            <a:r>
              <a:rPr sz="2000" b="0">
                <a:solidFill>
                  <a:srgbClr val="1F2D3A"/>
                </a:solidFill>
              </a:rPr>
              <a:t>, 2. baskı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 Algorithms*.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4. baskı.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14 — Dosya Organizasyonu II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