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slideMasters/slideMaster68.xml" ContentType="application/vnd.openxmlformats-officedocument.presentationml.slideMaster+xml"/>
  <Override PartName="/ppt/slides/slide68.xml" ContentType="application/vnd.openxmlformats-officedocument.presentationml.slide+xml"/>
  <Override PartName="/ppt/slideMasters/slideMaster69.xml" ContentType="application/vnd.openxmlformats-officedocument.presentationml.slideMaster+xml"/>
  <Override PartName="/ppt/slides/slide69.xml" ContentType="application/vnd.openxmlformats-officedocument.presentationml.slide+xml"/>
  <Override PartName="/ppt/slideMasters/slideMaster70.xml" ContentType="application/vnd.openxmlformats-officedocument.presentationml.slideMaster+xml"/>
  <Override PartName="/ppt/slides/slide70.xml" ContentType="application/vnd.openxmlformats-officedocument.presentationml.slide+xml"/>
  <Override PartName="/ppt/slideMasters/slideMaster71.xml" ContentType="application/vnd.openxmlformats-officedocument.presentationml.slideMaster+xml"/>
  <Override PartName="/ppt/slides/slide71.xml" ContentType="application/vnd.openxmlformats-officedocument.presentationml.slide+xml"/>
  <Override PartName="/ppt/slideMasters/slideMaster72.xml" ContentType="application/vnd.openxmlformats-officedocument.presentationml.slideMaster+xml"/>
  <Override PartName="/ppt/slides/slide72.xml" ContentType="application/vnd.openxmlformats-officedocument.presentationml.slide+xml"/>
  <Override PartName="/ppt/slideMasters/slideMaster73.xml" ContentType="application/vnd.openxmlformats-officedocument.presentationml.slideMaster+xml"/>
  <Override PartName="/ppt/slides/slide73.xml" ContentType="application/vnd.openxmlformats-officedocument.presentationml.slide+xml"/>
  <Override PartName="/ppt/slideMasters/slideMaster74.xml" ContentType="application/vnd.openxmlformats-officedocument.presentationml.slideMaster+xml"/>
  <Override PartName="/ppt/slides/slide74.xml" ContentType="application/vnd.openxmlformats-officedocument.presentationml.slide+xml"/>
  <Override PartName="/ppt/slideMasters/slideMaster75.xml" ContentType="application/vnd.openxmlformats-officedocument.presentationml.slideMaster+xml"/>
  <Override PartName="/ppt/slides/slide75.xml" ContentType="application/vnd.openxmlformats-officedocument.presentationml.slide+xml"/>
  <Override PartName="/ppt/slideMasters/slideMaster76.xml" ContentType="application/vnd.openxmlformats-officedocument.presentationml.slideMaster+xml"/>
  <Override PartName="/ppt/slides/slide76.xml" ContentType="application/vnd.openxmlformats-officedocument.presentationml.slide+xml"/>
  <Override PartName="/ppt/slideMasters/slideMaster77.xml" ContentType="application/vnd.openxmlformats-officedocument.presentationml.slideMaster+xml"/>
  <Override PartName="/ppt/slides/slide77.xml" ContentType="application/vnd.openxmlformats-officedocument.presentationml.slide+xml"/>
  <Override PartName="/ppt/slideMasters/slideMaster78.xml" ContentType="application/vnd.openxmlformats-officedocument.presentationml.slideMaster+xml"/>
  <Override PartName="/ppt/slides/slide78.xml" ContentType="application/vnd.openxmlformats-officedocument.presentationml.slide+xml"/>
  <Override PartName="/ppt/slideMasters/slideMaster79.xml" ContentType="application/vnd.openxmlformats-officedocument.presentationml.slideMaster+xml"/>
  <Override PartName="/ppt/slides/slide79.xml" ContentType="application/vnd.openxmlformats-officedocument.presentationml.slide+xml"/>
  <Override PartName="/ppt/slideMasters/slideMaster80.xml" ContentType="application/vnd.openxmlformats-officedocument.presentationml.slideMaster+xml"/>
  <Override PartName="/ppt/slides/slide80.xml" ContentType="application/vnd.openxmlformats-officedocument.presentationml.slide+xml"/>
  <Override PartName="/ppt/slideMasters/slideMaster81.xml" ContentType="application/vnd.openxmlformats-officedocument.presentationml.slideMaster+xml"/>
  <Override PartName="/ppt/slides/slide81.xml" ContentType="application/vnd.openxmlformats-officedocument.presentationml.slide+xml"/>
  <Override PartName="/ppt/slideMasters/slideMaster82.xml" ContentType="application/vnd.openxmlformats-officedocument.presentationml.slideMaster+xml"/>
  <Override PartName="/ppt/slides/slide82.xml" ContentType="application/vnd.openxmlformats-officedocument.presentationml.slide+xml"/>
  <Override PartName="/ppt/slideMasters/slideMaster83.xml" ContentType="application/vnd.openxmlformats-officedocument.presentationml.slideMaster+xml"/>
  <Override PartName="/ppt/slides/slide83.xml" ContentType="application/vnd.openxmlformats-officedocument.presentationml.slide+xml"/>
  <Override PartName="/ppt/slideMasters/slideMaster84.xml" ContentType="application/vnd.openxmlformats-officedocument.presentationml.slideMaster+xml"/>
  <Override PartName="/ppt/slides/slide84.xml" ContentType="application/vnd.openxmlformats-officedocument.presentationml.slide+xml"/>
  <Override PartName="/ppt/slideMasters/slideMaster85.xml" ContentType="application/vnd.openxmlformats-officedocument.presentationml.slideMaster+xml"/>
  <Override PartName="/ppt/slides/slide85.xml" ContentType="application/vnd.openxmlformats-officedocument.presentationml.slide+xml"/>
  <Override PartName="/ppt/slideMasters/slideMaster86.xml" ContentType="application/vnd.openxmlformats-officedocument.presentationml.slideMaster+xml"/>
  <Override PartName="/ppt/slides/slide86.xml" ContentType="application/vnd.openxmlformats-officedocument.presentationml.slide+xml"/>
  <Override PartName="/ppt/slideMasters/slideMaster87.xml" ContentType="application/vnd.openxmlformats-officedocument.presentationml.slideMaster+xml"/>
  <Override PartName="/ppt/slides/slide87.xml" ContentType="application/vnd.openxmlformats-officedocument.presentationml.slide+xml"/>
  <Override PartName="/ppt/slideMasters/slideMaster88.xml" ContentType="application/vnd.openxmlformats-officedocument.presentationml.slideMaster+xml"/>
  <Override PartName="/ppt/slides/slide88.xml" ContentType="application/vnd.openxmlformats-officedocument.presentationml.slide+xml"/>
  <Override PartName="/ppt/slideMasters/slideMaster89.xml" ContentType="application/vnd.openxmlformats-officedocument.presentationml.slideMaster+xml"/>
  <Override PartName="/ppt/slides/slide89.xml" ContentType="application/vnd.openxmlformats-officedocument.presentationml.slide+xml"/>
  <Override PartName="/ppt/slideMasters/slideMaster90.xml" ContentType="application/vnd.openxmlformats-officedocument.presentationml.slideMaster+xml"/>
  <Override PartName="/ppt/slides/slide90.xml" ContentType="application/vnd.openxmlformats-officedocument.presentationml.slide+xml"/>
  <Override PartName="/ppt/slideMasters/slideMaster91.xml" ContentType="application/vnd.openxmlformats-officedocument.presentationml.slideMaster+xml"/>
  <Override PartName="/ppt/slides/slide91.xml" ContentType="application/vnd.openxmlformats-officedocument.presentationml.slide+xml"/>
  <Override PartName="/ppt/slideMasters/slideMaster92.xml" ContentType="application/vnd.openxmlformats-officedocument.presentationml.slideMaster+xml"/>
  <Override PartName="/ppt/slides/slide92.xml" ContentType="application/vnd.openxmlformats-officedocument.presentationml.slide+xml"/>
  <Override PartName="/ppt/slideMasters/slideMaster93.xml" ContentType="application/vnd.openxmlformats-officedocument.presentationml.slideMaster+xml"/>
  <Override PartName="/ppt/slides/slide93.xml" ContentType="application/vnd.openxmlformats-officedocument.presentationml.slide+xml"/>
  <Override PartName="/ppt/slideMasters/slideMaster94.xml" ContentType="application/vnd.openxmlformats-officedocument.presentationml.slideMaster+xml"/>
  <Override PartName="/ppt/slides/slide94.xml" ContentType="application/vnd.openxmlformats-officedocument.presentationml.slide+xml"/>
  <Override PartName="/ppt/slideMasters/slideMaster95.xml" ContentType="application/vnd.openxmlformats-officedocument.presentationml.slideMaster+xml"/>
  <Override PartName="/ppt/slides/slide95.xml" ContentType="application/vnd.openxmlformats-officedocument.presentationml.slide+xml"/>
  <Override PartName="/ppt/slideMasters/slideMaster96.xml" ContentType="application/vnd.openxmlformats-officedocument.presentationml.slideMaster+xml"/>
  <Override PartName="/ppt/slides/slide96.xml" ContentType="application/vnd.openxmlformats-officedocument.presentationml.slide+xml"/>
  <Override PartName="/ppt/slideMasters/slideMaster97.xml" ContentType="application/vnd.openxmlformats-officedocument.presentationml.slideMaster+xml"/>
  <Override PartName="/ppt/slides/slide97.xml" ContentType="application/vnd.openxmlformats-officedocument.presentationml.slide+xml"/>
  <Override PartName="/ppt/slideMasters/slideMaster98.xml" ContentType="application/vnd.openxmlformats-officedocument.presentationml.slideMaster+xml"/>
  <Override PartName="/ppt/slides/slide98.xml" ContentType="application/vnd.openxmlformats-officedocument.presentationml.slide+xml"/>
  <Override PartName="/ppt/slideMasters/slideMaster99.xml" ContentType="application/vnd.openxmlformats-officedocument.presentationml.slideMaster+xml"/>
  <Override PartName="/ppt/slides/slide99.xml" ContentType="application/vnd.openxmlformats-officedocument.presentationml.slide+xml"/>
  <Override PartName="/ppt/slideMasters/slideMaster100.xml" ContentType="application/vnd.openxmlformats-officedocument.presentationml.slideMaster+xml"/>
  <Override PartName="/ppt/slides/slide100.xml" ContentType="application/vnd.openxmlformats-officedocument.presentationml.slide+xml"/>
  <Override PartName="/ppt/slideMasters/slideMaster101.xml" ContentType="application/vnd.openxmlformats-officedocument.presentationml.slideMaster+xml"/>
  <Override PartName="/ppt/slides/slide101.xml" ContentType="application/vnd.openxmlformats-officedocument.presentationml.slide+xml"/>
  <Override PartName="/ppt/slideMasters/slideMaster102.xml" ContentType="application/vnd.openxmlformats-officedocument.presentationml.slideMaster+xml"/>
  <Override PartName="/ppt/slides/slide102.xml" ContentType="application/vnd.openxmlformats-officedocument.presentationml.slide+xml"/>
  <Override PartName="/ppt/slideMasters/slideMaster103.xml" ContentType="application/vnd.openxmlformats-officedocument.presentationml.slideMaster+xml"/>
  <Override PartName="/ppt/slides/slide103.xml" ContentType="application/vnd.openxmlformats-officedocument.presentationml.slide+xml"/>
  <Override PartName="/ppt/slideMasters/slideMaster104.xml" ContentType="application/vnd.openxmlformats-officedocument.presentationml.slideMaster+xml"/>
  <Override PartName="/ppt/slides/slide104.xml" ContentType="application/vnd.openxmlformats-officedocument.presentationml.slide+xml"/>
  <Override PartName="/ppt/slideMasters/slideMaster105.xml" ContentType="application/vnd.openxmlformats-officedocument.presentationml.slideMaster+xml"/>
  <Override PartName="/ppt/slides/slide105.xml" ContentType="application/vnd.openxmlformats-officedocument.presentationml.slide+xml"/>
  <Override PartName="/ppt/slideMasters/slideMaster106.xml" ContentType="application/vnd.openxmlformats-officedocument.presentationml.slideMaster+xml"/>
  <Override PartName="/ppt/slides/slide106.xml" ContentType="application/vnd.openxmlformats-officedocument.presentationml.slide+xml"/>
  <Override PartName="/ppt/slideMasters/slideMaster107.xml" ContentType="application/vnd.openxmlformats-officedocument.presentationml.slideMaster+xml"/>
  <Override PartName="/ppt/slides/slide107.xml" ContentType="application/vnd.openxmlformats-officedocument.presentationml.slide+xml"/>
  <Override PartName="/ppt/slideMasters/slideMaster108.xml" ContentType="application/vnd.openxmlformats-officedocument.presentationml.slideMaster+xml"/>
  <Override PartName="/ppt/slides/slide10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</p:sldIdLst>
  <p:notesMasterIdLst>
    <p:notesMasterId r:id="rId110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10" Type="http://schemas.openxmlformats.org/officeDocument/2006/relationships/notesMaster" Target="notesMasters/notesMaster1.xml"/><Relationship Id="rId111" Type="http://schemas.openxmlformats.org/officeDocument/2006/relationships/presProps" Target="presProps.xml"/><Relationship Id="rId112" Type="http://schemas.openxmlformats.org/officeDocument/2006/relationships/viewProps" Target="viewProps.xml"/><Relationship Id="rId113" Type="http://schemas.openxmlformats.org/officeDocument/2006/relationships/theme" Target="theme/theme1.xml"/><Relationship Id="rId1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0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0.xml"/>
		</Relationships>
</file>

<file path=ppt/notesSlides/_rels/notesSlide10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1.xml"/>
		</Relationships>
</file>

<file path=ppt/notesSlides/_rels/notesSlide10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2.xml"/>
		</Relationships>
</file>

<file path=ppt/notesSlides/_rels/notesSlide10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3.xml"/>
		</Relationships>
</file>

<file path=ppt/notesSlides/_rels/notesSlide10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4.xml"/>
		</Relationships>
</file>

<file path=ppt/notesSlides/_rels/notesSlide10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5.xml"/>
		</Relationships>
</file>

<file path=ppt/notesSlides/_rels/notesSlide10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6.xml"/>
		</Relationships>
</file>

<file path=ppt/notesSlides/_rels/notesSlide10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7.xml"/>
		</Relationships>
</file>

<file path=ppt/notesSlides/_rels/notesSlide10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8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8.xml"/>
		</Relationships>
</file>

<file path=ppt/notesSlides/_rels/notesSlide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9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0.xml"/>
		</Relationships>
</file>

<file path=ppt/notesSlides/_rels/notesSlide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1.xml"/>
		</Relationships>
</file>

<file path=ppt/notesSlides/_rels/notesSlide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2.xml"/>
		</Relationships>
</file>

<file path=ppt/notesSlides/_rels/notesSlide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3.xml"/>
		</Relationships>
</file>

<file path=ppt/notesSlides/_rels/notesSlide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4.xml"/>
		</Relationships>
</file>

<file path=ppt/notesSlides/_rels/notesSlide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5.xml"/>
		</Relationships>
</file>

<file path=ppt/notesSlides/_rels/notesSlide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6.xml"/>
		</Relationships>
</file>

<file path=ppt/notesSlides/_rels/notesSlide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7.xml"/>
		</Relationships>
</file>

<file path=ppt/notesSlides/_rels/notesSlide7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8.xml"/>
		</Relationships>
</file>

<file path=ppt/notesSlides/_rels/notesSlide7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9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8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0.xml"/>
		</Relationships>
</file>

<file path=ppt/notesSlides/_rels/notesSlide8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1.xml"/>
		</Relationships>
</file>

<file path=ppt/notesSlides/_rels/notesSlide8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2.xml"/>
		</Relationships>
</file>

<file path=ppt/notesSlides/_rels/notesSlide8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3.xml"/>
		</Relationships>
</file>

<file path=ppt/notesSlides/_rels/notesSlide8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4.xml"/>
		</Relationships>
</file>

<file path=ppt/notesSlides/_rels/notesSlide8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5.xml"/>
		</Relationships>
</file>

<file path=ppt/notesSlides/_rels/notesSlide8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6.xml"/>
		</Relationships>
</file>

<file path=ppt/notesSlides/_rels/notesSlide8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7.xml"/>
		</Relationships>
</file>

<file path=ppt/notesSlides/_rels/notesSlide8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8.xml"/>
		</Relationships>
</file>

<file path=ppt/notesSlides/_rels/notesSlide8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9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_rels/notesSlide9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0.xml"/>
		</Relationships>
</file>

<file path=ppt/notesSlides/_rels/notesSlide9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1.xml"/>
		</Relationships>
</file>

<file path=ppt/notesSlides/_rels/notesSlide9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2.xml"/>
		</Relationships>
</file>

<file path=ppt/notesSlides/_rels/notesSlide9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3.xml"/>
		</Relationships>
</file>

<file path=ppt/notesSlides/_rels/notesSlide9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4.xml"/>
		</Relationships>
</file>

<file path=ppt/notesSlides/_rels/notesSlide9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5.xml"/>
		</Relationships>
</file>

<file path=ppt/notesSlides/_rels/notesSlide9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6.xml"/>
		</Relationships>
</file>

<file path=ppt/notesSlides/_rels/notesSlide9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7.xml"/>
		</Relationships>
</file>

<file path=ppt/notesSlides/_rels/notesSlide9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8.xml"/>
		</Relationships>
</file>

<file path=ppt/notesSlides/_rels/notesSlide9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108</Slides>
  <Notes>108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</vt:vector>
  </TitlesOfParts>
  <Company>Created by Marp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CE204 Object-Oriented Programming</dc:title>
  <dc:subject>PptxGenJS Presentation</dc:subject>
  <dc:creator>Author: Asst. Prof. Dr. Uğur CORUH</dc:creator>
  <cp:lastModifiedBy>Author: Asst. Prof. Dr. Uğur CORUH</cp:lastModifiedBy>
  <cp:revision>1</cp:revision>
  <dcterms:created xsi:type="dcterms:W3CDTF">2022-05-08T18:51:22Z</dcterms:created>
  <dcterms:modified xsi:type="dcterms:W3CDTF">2022-05-08T18:51:22Z</dcterms:modified>
</cp:coreProperties>
</file>