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slideMasters/slideMaster133.xml" ContentType="application/vnd.openxmlformats-officedocument.presentationml.slideMaster+xml"/>
  <Override PartName="/ppt/slides/slide133.xml" ContentType="application/vnd.openxmlformats-officedocument.presentationml.slide+xml"/>
  <Override PartName="/ppt/slideMasters/slideMaster134.xml" ContentType="application/vnd.openxmlformats-officedocument.presentationml.slideMaster+xml"/>
  <Override PartName="/ppt/slides/slide134.xml" ContentType="application/vnd.openxmlformats-officedocument.presentationml.slide+xml"/>
  <Override PartName="/ppt/slideMasters/slideMaster135.xml" ContentType="application/vnd.openxmlformats-officedocument.presentationml.slideMaster+xml"/>
  <Override PartName="/ppt/slides/slide135.xml" ContentType="application/vnd.openxmlformats-officedocument.presentationml.slide+xml"/>
  <Override PartName="/ppt/slideMasters/slideMaster136.xml" ContentType="application/vnd.openxmlformats-officedocument.presentationml.slideMaster+xml"/>
  <Override PartName="/ppt/slides/slide136.xml" ContentType="application/vnd.openxmlformats-officedocument.presentationml.slide+xml"/>
  <Override PartName="/ppt/slideMasters/slideMaster137.xml" ContentType="application/vnd.openxmlformats-officedocument.presentationml.slideMaster+xml"/>
  <Override PartName="/ppt/slides/slide137.xml" ContentType="application/vnd.openxmlformats-officedocument.presentationml.slide+xml"/>
  <Override PartName="/ppt/slideMasters/slideMaster138.xml" ContentType="application/vnd.openxmlformats-officedocument.presentationml.slideMaster+xml"/>
  <Override PartName="/ppt/slides/slide138.xml" ContentType="application/vnd.openxmlformats-officedocument.presentationml.slide+xml"/>
  <Override PartName="/ppt/slideMasters/slideMaster139.xml" ContentType="application/vnd.openxmlformats-officedocument.presentationml.slideMaster+xml"/>
  <Override PartName="/ppt/slides/slide139.xml" ContentType="application/vnd.openxmlformats-officedocument.presentationml.slide+xml"/>
  <Override PartName="/ppt/slideMasters/slideMaster140.xml" ContentType="application/vnd.openxmlformats-officedocument.presentationml.slideMaster+xml"/>
  <Override PartName="/ppt/slides/slide140.xml" ContentType="application/vnd.openxmlformats-officedocument.presentationml.slide+xml"/>
  <Override PartName="/ppt/slideMasters/slideMaster141.xml" ContentType="application/vnd.openxmlformats-officedocument.presentationml.slideMaster+xml"/>
  <Override PartName="/ppt/slides/slide141.xml" ContentType="application/vnd.openxmlformats-officedocument.presentationml.slide+xml"/>
  <Override PartName="/ppt/slideMasters/slideMaster142.xml" ContentType="application/vnd.openxmlformats-officedocument.presentationml.slideMaster+xml"/>
  <Override PartName="/ppt/slides/slide142.xml" ContentType="application/vnd.openxmlformats-officedocument.presentationml.slide+xml"/>
  <Override PartName="/ppt/slideMasters/slideMaster143.xml" ContentType="application/vnd.openxmlformats-officedocument.presentationml.slideMaster+xml"/>
  <Override PartName="/ppt/slides/slide143.xml" ContentType="application/vnd.openxmlformats-officedocument.presentationml.slide+xml"/>
  <Override PartName="/ppt/slideMasters/slideMaster144.xml" ContentType="application/vnd.openxmlformats-officedocument.presentationml.slideMaster+xml"/>
  <Override PartName="/ppt/slides/slide144.xml" ContentType="application/vnd.openxmlformats-officedocument.presentationml.slide+xml"/>
  <Override PartName="/ppt/slideMasters/slideMaster145.xml" ContentType="application/vnd.openxmlformats-officedocument.presentationml.slideMaster+xml"/>
  <Override PartName="/ppt/slides/slide145.xml" ContentType="application/vnd.openxmlformats-officedocument.presentationml.slide+xml"/>
  <Override PartName="/ppt/slideMasters/slideMaster146.xml" ContentType="application/vnd.openxmlformats-officedocument.presentationml.slideMaster+xml"/>
  <Override PartName="/ppt/slides/slide146.xml" ContentType="application/vnd.openxmlformats-officedocument.presentationml.slide+xml"/>
  <Override PartName="/ppt/slideMasters/slideMaster147.xml" ContentType="application/vnd.openxmlformats-officedocument.presentationml.slideMaster+xml"/>
  <Override PartName="/ppt/slides/slide147.xml" ContentType="application/vnd.openxmlformats-officedocument.presentationml.slide+xml"/>
  <Override PartName="/ppt/slideMasters/slideMaster148.xml" ContentType="application/vnd.openxmlformats-officedocument.presentationml.slideMaster+xml"/>
  <Override PartName="/ppt/slides/slide148.xml" ContentType="application/vnd.openxmlformats-officedocument.presentationml.slide+xml"/>
  <Override PartName="/ppt/slideMasters/slideMaster149.xml" ContentType="application/vnd.openxmlformats-officedocument.presentationml.slideMaster+xml"/>
  <Override PartName="/ppt/slides/slide149.xml" ContentType="application/vnd.openxmlformats-officedocument.presentationml.slide+xml"/>
  <Override PartName="/ppt/slideMasters/slideMaster150.xml" ContentType="application/vnd.openxmlformats-officedocument.presentationml.slideMaster+xml"/>
  <Override PartName="/ppt/slides/slide150.xml" ContentType="application/vnd.openxmlformats-officedocument.presentationml.slide+xml"/>
  <Override PartName="/ppt/slideMasters/slideMaster151.xml" ContentType="application/vnd.openxmlformats-officedocument.presentationml.slideMaster+xml"/>
  <Override PartName="/ppt/slides/slide151.xml" ContentType="application/vnd.openxmlformats-officedocument.presentationml.slide+xml"/>
  <Override PartName="/ppt/slideMasters/slideMaster152.xml" ContentType="application/vnd.openxmlformats-officedocument.presentationml.slideMaster+xml"/>
  <Override PartName="/ppt/slides/slide152.xml" ContentType="application/vnd.openxmlformats-officedocument.presentationml.slide+xml"/>
  <Override PartName="/ppt/slideMasters/slideMaster153.xml" ContentType="application/vnd.openxmlformats-officedocument.presentationml.slideMaster+xml"/>
  <Override PartName="/ppt/slides/slide153.xml" ContentType="application/vnd.openxmlformats-officedocument.presentationml.slide+xml"/>
  <Override PartName="/ppt/slideMasters/slideMaster154.xml" ContentType="application/vnd.openxmlformats-officedocument.presentationml.slideMaster+xml"/>
  <Override PartName="/ppt/slides/slide154.xml" ContentType="application/vnd.openxmlformats-officedocument.presentationml.slide+xml"/>
  <Override PartName="/ppt/slideMasters/slideMaster155.xml" ContentType="application/vnd.openxmlformats-officedocument.presentationml.slideMaster+xml"/>
  <Override PartName="/ppt/slides/slide155.xml" ContentType="application/vnd.openxmlformats-officedocument.presentationml.slide+xml"/>
  <Override PartName="/ppt/slideMasters/slideMaster156.xml" ContentType="application/vnd.openxmlformats-officedocument.presentationml.slideMaster+xml"/>
  <Override PartName="/ppt/slides/slide156.xml" ContentType="application/vnd.openxmlformats-officedocument.presentationml.slide+xml"/>
  <Override PartName="/ppt/slideMasters/slideMaster157.xml" ContentType="application/vnd.openxmlformats-officedocument.presentationml.slideMaster+xml"/>
  <Override PartName="/ppt/slides/slide157.xml" ContentType="application/vnd.openxmlformats-officedocument.presentationml.slide+xml"/>
  <Override PartName="/ppt/slideMasters/slideMaster158.xml" ContentType="application/vnd.openxmlformats-officedocument.presentationml.slideMaster+xml"/>
  <Override PartName="/ppt/slides/slide158.xml" ContentType="application/vnd.openxmlformats-officedocument.presentationml.slide+xml"/>
  <Override PartName="/ppt/slideMasters/slideMaster159.xml" ContentType="application/vnd.openxmlformats-officedocument.presentationml.slideMaster+xml"/>
  <Override PartName="/ppt/slides/slide159.xml" ContentType="application/vnd.openxmlformats-officedocument.presentationml.slide+xml"/>
  <Override PartName="/ppt/slideMasters/slideMaster160.xml" ContentType="application/vnd.openxmlformats-officedocument.presentationml.slideMaster+xml"/>
  <Override PartName="/ppt/slides/slide160.xml" ContentType="application/vnd.openxmlformats-officedocument.presentationml.slide+xml"/>
  <Override PartName="/ppt/slideMasters/slideMaster161.xml" ContentType="application/vnd.openxmlformats-officedocument.presentationml.slideMaster+xml"/>
  <Override PartName="/ppt/slides/slide161.xml" ContentType="application/vnd.openxmlformats-officedocument.presentationml.slide+xml"/>
  <Override PartName="/ppt/slideMasters/slideMaster162.xml" ContentType="application/vnd.openxmlformats-officedocument.presentationml.slideMaster+xml"/>
  <Override PartName="/ppt/slides/slide162.xml" ContentType="application/vnd.openxmlformats-officedocument.presentationml.slide+xml"/>
  <Override PartName="/ppt/slideMasters/slideMaster163.xml" ContentType="application/vnd.openxmlformats-officedocument.presentationml.slideMaster+xml"/>
  <Override PartName="/ppt/slides/slide163.xml" ContentType="application/vnd.openxmlformats-officedocument.presentationml.slide+xml"/>
  <Override PartName="/ppt/slideMasters/slideMaster164.xml" ContentType="application/vnd.openxmlformats-officedocument.presentationml.slideMaster+xml"/>
  <Override PartName="/ppt/slides/slide164.xml" ContentType="application/vnd.openxmlformats-officedocument.presentationml.slide+xml"/>
  <Override PartName="/ppt/slideMasters/slideMaster165.xml" ContentType="application/vnd.openxmlformats-officedocument.presentationml.slideMaster+xml"/>
  <Override PartName="/ppt/slides/slide165.xml" ContentType="application/vnd.openxmlformats-officedocument.presentationml.slide+xml"/>
  <Override PartName="/ppt/slideMasters/slideMaster166.xml" ContentType="application/vnd.openxmlformats-officedocument.presentationml.slideMaster+xml"/>
  <Override PartName="/ppt/slides/slide166.xml" ContentType="application/vnd.openxmlformats-officedocument.presentationml.slide+xml"/>
  <Override PartName="/ppt/slideMasters/slideMaster167.xml" ContentType="application/vnd.openxmlformats-officedocument.presentationml.slideMaster+xml"/>
  <Override PartName="/ppt/slides/slide167.xml" ContentType="application/vnd.openxmlformats-officedocument.presentationml.slide+xml"/>
  <Override PartName="/ppt/slideMasters/slideMaster168.xml" ContentType="application/vnd.openxmlformats-officedocument.presentationml.slideMaster+xml"/>
  <Override PartName="/ppt/slides/slide168.xml" ContentType="application/vnd.openxmlformats-officedocument.presentationml.slide+xml"/>
  <Override PartName="/ppt/slideMasters/slideMaster169.xml" ContentType="application/vnd.openxmlformats-officedocument.presentationml.slideMaster+xml"/>
  <Override PartName="/ppt/slides/slide169.xml" ContentType="application/vnd.openxmlformats-officedocument.presentationml.slide+xml"/>
  <Override PartName="/ppt/slideMasters/slideMaster170.xml" ContentType="application/vnd.openxmlformats-officedocument.presentationml.slideMaster+xml"/>
  <Override PartName="/ppt/slides/slide170.xml" ContentType="application/vnd.openxmlformats-officedocument.presentationml.slide+xml"/>
  <Override PartName="/ppt/slideMasters/slideMaster171.xml" ContentType="application/vnd.openxmlformats-officedocument.presentationml.slideMaster+xml"/>
  <Override PartName="/ppt/slides/slide171.xml" ContentType="application/vnd.openxmlformats-officedocument.presentationml.slide+xml"/>
  <Override PartName="/ppt/slideMasters/slideMaster172.xml" ContentType="application/vnd.openxmlformats-officedocument.presentationml.slideMaster+xml"/>
  <Override PartName="/ppt/slides/slide172.xml" ContentType="application/vnd.openxmlformats-officedocument.presentationml.slide+xml"/>
  <Override PartName="/ppt/slideMasters/slideMaster173.xml" ContentType="application/vnd.openxmlformats-officedocument.presentationml.slideMaster+xml"/>
  <Override PartName="/ppt/slides/slide173.xml" ContentType="application/vnd.openxmlformats-officedocument.presentationml.slide+xml"/>
  <Override PartName="/ppt/slideMasters/slideMaster174.xml" ContentType="application/vnd.openxmlformats-officedocument.presentationml.slideMaster+xml"/>
  <Override PartName="/ppt/slides/slide174.xml" ContentType="application/vnd.openxmlformats-officedocument.presentationml.slide+xml"/>
  <Override PartName="/ppt/slideMasters/slideMaster175.xml" ContentType="application/vnd.openxmlformats-officedocument.presentationml.slideMaster+xml"/>
  <Override PartName="/ppt/slides/slide175.xml" ContentType="application/vnd.openxmlformats-officedocument.presentationml.slide+xml"/>
  <Override PartName="/ppt/slideMasters/slideMaster176.xml" ContentType="application/vnd.openxmlformats-officedocument.presentationml.slideMaster+xml"/>
  <Override PartName="/ppt/slides/slide176.xml" ContentType="application/vnd.openxmlformats-officedocument.presentationml.slide+xml"/>
  <Override PartName="/ppt/slideMasters/slideMaster177.xml" ContentType="application/vnd.openxmlformats-officedocument.presentationml.slideMaster+xml"/>
  <Override PartName="/ppt/slides/slide177.xml" ContentType="application/vnd.openxmlformats-officedocument.presentationml.slide+xml"/>
  <Override PartName="/ppt/slideMasters/slideMaster178.xml" ContentType="application/vnd.openxmlformats-officedocument.presentationml.slideMaster+xml"/>
  <Override PartName="/ppt/slides/slide178.xml" ContentType="application/vnd.openxmlformats-officedocument.presentationml.slide+xml"/>
  <Override PartName="/ppt/slideMasters/slideMaster179.xml" ContentType="application/vnd.openxmlformats-officedocument.presentationml.slideMaster+xml"/>
  <Override PartName="/ppt/slides/slide179.xml" ContentType="application/vnd.openxmlformats-officedocument.presentationml.slide+xml"/>
  <Override PartName="/ppt/slideMasters/slideMaster180.xml" ContentType="application/vnd.openxmlformats-officedocument.presentationml.slideMaster+xml"/>
  <Override PartName="/ppt/slides/slide180.xml" ContentType="application/vnd.openxmlformats-officedocument.presentationml.slide+xml"/>
  <Override PartName="/ppt/slideMasters/slideMaster181.xml" ContentType="application/vnd.openxmlformats-officedocument.presentationml.slideMaster+xml"/>
  <Override PartName="/ppt/slides/slide181.xml" ContentType="application/vnd.openxmlformats-officedocument.presentationml.slide+xml"/>
  <Override PartName="/ppt/slideMasters/slideMaster182.xml" ContentType="application/vnd.openxmlformats-officedocument.presentationml.slideMaster+xml"/>
  <Override PartName="/ppt/slides/slide182.xml" ContentType="application/vnd.openxmlformats-officedocument.presentationml.slide+xml"/>
  <Override PartName="/ppt/slideMasters/slideMaster183.xml" ContentType="application/vnd.openxmlformats-officedocument.presentationml.slideMaster+xml"/>
  <Override PartName="/ppt/slides/slide183.xml" ContentType="application/vnd.openxmlformats-officedocument.presentationml.slide+xml"/>
  <Override PartName="/ppt/slideMasters/slideMaster184.xml" ContentType="application/vnd.openxmlformats-officedocument.presentationml.slideMaster+xml"/>
  <Override PartName="/ppt/slides/slide184.xml" ContentType="application/vnd.openxmlformats-officedocument.presentationml.slide+xml"/>
  <Override PartName="/ppt/slideMasters/slideMaster185.xml" ContentType="application/vnd.openxmlformats-officedocument.presentationml.slideMaster+xml"/>
  <Override PartName="/ppt/slides/slide185.xml" ContentType="application/vnd.openxmlformats-officedocument.presentationml.slide+xml"/>
  <Override PartName="/ppt/slideMasters/slideMaster186.xml" ContentType="application/vnd.openxmlformats-officedocument.presentationml.slideMaster+xml"/>
  <Override PartName="/ppt/slides/slide186.xml" ContentType="application/vnd.openxmlformats-officedocument.presentationml.slide+xml"/>
  <Override PartName="/ppt/slideMasters/slideMaster187.xml" ContentType="application/vnd.openxmlformats-officedocument.presentationml.slideMaster+xml"/>
  <Override PartName="/ppt/slides/slide187.xml" ContentType="application/vnd.openxmlformats-officedocument.presentationml.slide+xml"/>
  <Override PartName="/ppt/slideMasters/slideMaster188.xml" ContentType="application/vnd.openxmlformats-officedocument.presentationml.slideMaster+xml"/>
  <Override PartName="/ppt/slides/slide188.xml" ContentType="application/vnd.openxmlformats-officedocument.presentationml.slide+xml"/>
  <Override PartName="/ppt/slideMasters/slideMaster189.xml" ContentType="application/vnd.openxmlformats-officedocument.presentationml.slideMaster+xml"/>
  <Override PartName="/ppt/slides/slide1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</p:sldIdLst>
  <p:notesMasterIdLst>
    <p:notesMasterId r:id="rId191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190" Type="http://schemas.openxmlformats.org/officeDocument/2006/relationships/slide" Target="slides/slide189.xml"/><Relationship Id="rId191" Type="http://schemas.openxmlformats.org/officeDocument/2006/relationships/notesMaster" Target="notesMasters/notesMaster1.xml"/><Relationship Id="rId192" Type="http://schemas.openxmlformats.org/officeDocument/2006/relationships/presProps" Target="presProps.xml"/><Relationship Id="rId193" Type="http://schemas.openxmlformats.org/officeDocument/2006/relationships/viewProps" Target="viewProps.xml"/><Relationship Id="rId194" Type="http://schemas.openxmlformats.org/officeDocument/2006/relationships/theme" Target="theme/theme1.xml"/><Relationship Id="rId19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3.xml"/>
		</Relationships>
</file>

<file path=ppt/notesSlides/_rels/notesSlide1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4.xml"/>
		</Relationships>
</file>

<file path=ppt/notesSlides/_rels/notesSlide1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5.xml"/>
		</Relationships>
</file>

<file path=ppt/notesSlides/_rels/notesSlide1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6.xml"/>
		</Relationships>
</file>

<file path=ppt/notesSlides/_rels/notesSlide1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7.xml"/>
		</Relationships>
</file>

<file path=ppt/notesSlides/_rels/notesSlide1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8.xml"/>
		</Relationships>
</file>

<file path=ppt/notesSlides/_rels/notesSlide1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9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0.xml"/>
		</Relationships>
</file>

<file path=ppt/notesSlides/_rels/notesSlide1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1.xml"/>
		</Relationships>
</file>

<file path=ppt/notesSlides/_rels/notesSlide1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2.xml"/>
		</Relationships>
</file>

<file path=ppt/notesSlides/_rels/notesSlide1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3.xml"/>
		</Relationships>
</file>

<file path=ppt/notesSlides/_rels/notesSlide1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4.xml"/>
		</Relationships>
</file>

<file path=ppt/notesSlides/_rels/notesSlide1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5.xml"/>
		</Relationships>
</file>

<file path=ppt/notesSlides/_rels/notesSlide1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6.xml"/>
		</Relationships>
</file>

<file path=ppt/notesSlides/_rels/notesSlide1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7.xml"/>
		</Relationships>
</file>

<file path=ppt/notesSlides/_rels/notesSlide1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8.xml"/>
		</Relationships>
</file>

<file path=ppt/notesSlides/_rels/notesSlide1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9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0.xml"/>
		</Relationships>
</file>

<file path=ppt/notesSlides/_rels/notesSlide1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1.xml"/>
		</Relationships>
</file>

<file path=ppt/notesSlides/_rels/notesSlide1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2.xml"/>
		</Relationships>
</file>

<file path=ppt/notesSlides/_rels/notesSlide1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3.xml"/>
		</Relationships>
</file>

<file path=ppt/notesSlides/_rels/notesSlide1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4.xml"/>
		</Relationships>
</file>

<file path=ppt/notesSlides/_rels/notesSlide1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5.xml"/>
		</Relationships>
</file>

<file path=ppt/notesSlides/_rels/notesSlide1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6.xml"/>
		</Relationships>
</file>

<file path=ppt/notesSlides/_rels/notesSlide1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7.xml"/>
		</Relationships>
</file>

<file path=ppt/notesSlides/_rels/notesSlide1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8.xml"/>
		</Relationships>
</file>

<file path=ppt/notesSlides/_rels/notesSlide1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9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0.xml"/>
		</Relationships>
</file>

<file path=ppt/notesSlides/_rels/notesSlide1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1.xml"/>
		</Relationships>
</file>

<file path=ppt/notesSlides/_rels/notesSlide1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2.xml"/>
		</Relationships>
</file>

<file path=ppt/notesSlides/_rels/notesSlide1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3.xml"/>
		</Relationships>
</file>

<file path=ppt/notesSlides/_rels/notesSlide1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4.xml"/>
		</Relationships>
</file>

<file path=ppt/notesSlides/_rels/notesSlide1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5.xml"/>
		</Relationships>
</file>

<file path=ppt/notesSlides/_rels/notesSlide1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6.xml"/>
		</Relationships>
</file>

<file path=ppt/notesSlides/_rels/notesSlide1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7.xml"/>
		</Relationships>
</file>

<file path=ppt/notesSlides/_rels/notesSlide1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8.xml"/>
		</Relationships>
</file>

<file path=ppt/notesSlides/_rels/notesSlide1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9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0.xml"/>
		</Relationships>
</file>

<file path=ppt/notesSlides/_rels/notesSlide1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1.xml"/>
		</Relationships>
</file>

<file path=ppt/notesSlides/_rels/notesSlide1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2.xml"/>
		</Relationships>
</file>

<file path=ppt/notesSlides/_rels/notesSlide1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3.xml"/>
		</Relationships>
</file>

<file path=ppt/notesSlides/_rels/notesSlide1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4.xml"/>
		</Relationships>
</file>

<file path=ppt/notesSlides/_rels/notesSlide1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5.xml"/>
		</Relationships>
</file>

<file path=ppt/notesSlides/_rels/notesSlide1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6.xml"/>
		</Relationships>
</file>

<file path=ppt/notesSlides/_rels/notesSlide1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7.xml"/>
		</Relationships>
</file>

<file path=ppt/notesSlides/_rels/notesSlide1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8.xml"/>
		</Relationships>
</file>

<file path=ppt/notesSlides/_rels/notesSlide1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9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0.xml"/>
		</Relationships>
</file>

<file path=ppt/notesSlides/_rels/notesSlide1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1.xml"/>
		</Relationships>
</file>

<file path=ppt/notesSlides/_rels/notesSlide1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2.xml"/>
		</Relationships>
</file>

<file path=ppt/notesSlides/_rels/notesSlide1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3.xml"/>
		</Relationships>
</file>

<file path=ppt/notesSlides/_rels/notesSlide1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4.xml"/>
		</Relationships>
</file>

<file path=ppt/notesSlides/_rels/notesSlide1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5.xml"/>
		</Relationships>
</file>

<file path=ppt/notesSlides/_rels/notesSlide1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6.xml"/>
		</Relationships>
</file>

<file path=ppt/notesSlides/_rels/notesSlide1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7.xml"/>
		</Relationships>
</file>

<file path=ppt/notesSlides/_rels/notesSlide1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8.xml"/>
		</Relationships>
</file>

<file path=ppt/notesSlides/_rels/notesSlide1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9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8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0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0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8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189</Slides>
  <Notes>189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189</vt:i4>
      </vt:variant>
    </vt:vector>
  </HeadingPairs>
  <TitlesOfParts>
    <vt:vector size="19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CE204 Object-Oriented Programming</dc:title>
  <dc:subject>PptxGenJS Presentation</dc:subject>
  <dc:creator>Author: Asst. Prof. Dr. Uğur CORUH</dc:creator>
  <cp:lastModifiedBy>Author: Asst. Prof. Dr. Uğur CORUH</cp:lastModifiedBy>
  <cp:revision>1</cp:revision>
  <dcterms:created xsi:type="dcterms:W3CDTF">2022-04-23T01:46:03Z</dcterms:created>
  <dcterms:modified xsi:type="dcterms:W3CDTF">2022-04-23T01:46:03Z</dcterms:modified>
</cp:coreProperties>
</file>