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slideMasters/slideMaster25.xml" ContentType="application/vnd.openxmlformats-officedocument.presentationml.slideMaster+xml"/>
  <Override PartName="/ppt/slides/slide25.xml" ContentType="application/vnd.openxmlformats-officedocument.presentationml.slide+xml"/>
  <Override PartName="/ppt/slideMasters/slideMaster26.xml" ContentType="application/vnd.openxmlformats-officedocument.presentationml.slideMaster+xml"/>
  <Override PartName="/ppt/slides/slide26.xml" ContentType="application/vnd.openxmlformats-officedocument.presentationml.slide+xml"/>
  <Override PartName="/ppt/slideMasters/slideMaster27.xml" ContentType="application/vnd.openxmlformats-officedocument.presentationml.slideMaster+xml"/>
  <Override PartName="/ppt/slides/slide27.xml" ContentType="application/vnd.openxmlformats-officedocument.presentationml.slide+xml"/>
  <Override PartName="/ppt/slideMasters/slideMaster28.xml" ContentType="application/vnd.openxmlformats-officedocument.presentationml.slideMaster+xml"/>
  <Override PartName="/ppt/slides/slide28.xml" ContentType="application/vnd.openxmlformats-officedocument.presentationml.slide+xml"/>
  <Override PartName="/ppt/slideMasters/slideMaster29.xml" ContentType="application/vnd.openxmlformats-officedocument.presentationml.slideMaster+xml"/>
  <Override PartName="/ppt/slides/slide29.xml" ContentType="application/vnd.openxmlformats-officedocument.presentationml.slide+xml"/>
  <Override PartName="/ppt/slideMasters/slideMaster30.xml" ContentType="application/vnd.openxmlformats-officedocument.presentationml.slideMaster+xml"/>
  <Override PartName="/ppt/slides/slide30.xml" ContentType="application/vnd.openxmlformats-officedocument.presentationml.slide+xml"/>
  <Override PartName="/ppt/slideMasters/slideMaster31.xml" ContentType="application/vnd.openxmlformats-officedocument.presentationml.slideMaster+xml"/>
  <Override PartName="/ppt/slides/slide31.xml" ContentType="application/vnd.openxmlformats-officedocument.presentationml.slide+xml"/>
  <Override PartName="/ppt/slideMasters/slideMaster32.xml" ContentType="application/vnd.openxmlformats-officedocument.presentationml.slideMaster+xml"/>
  <Override PartName="/ppt/slides/slide32.xml" ContentType="application/vnd.openxmlformats-officedocument.presentationml.slide+xml"/>
  <Override PartName="/ppt/slideMasters/slideMaster33.xml" ContentType="application/vnd.openxmlformats-officedocument.presentationml.slideMaster+xml"/>
  <Override PartName="/ppt/slides/slide33.xml" ContentType="application/vnd.openxmlformats-officedocument.presentationml.slide+xml"/>
  <Override PartName="/ppt/slideMasters/slideMaster34.xml" ContentType="application/vnd.openxmlformats-officedocument.presentationml.slideMaster+xml"/>
  <Override PartName="/ppt/slides/slide34.xml" ContentType="application/vnd.openxmlformats-officedocument.presentationml.slide+xml"/>
  <Override PartName="/ppt/slideMasters/slideMaster35.xml" ContentType="application/vnd.openxmlformats-officedocument.presentationml.slideMaster+xml"/>
  <Override PartName="/ppt/slides/slide35.xml" ContentType="application/vnd.openxmlformats-officedocument.presentationml.slide+xml"/>
  <Override PartName="/ppt/slideMasters/slideMaster36.xml" ContentType="application/vnd.openxmlformats-officedocument.presentationml.slideMaster+xml"/>
  <Override PartName="/ppt/slides/slide36.xml" ContentType="application/vnd.openxmlformats-officedocument.presentationml.slide+xml"/>
  <Override PartName="/ppt/slideMasters/slideMaster37.xml" ContentType="application/vnd.openxmlformats-officedocument.presentationml.slideMaster+xml"/>
  <Override PartName="/ppt/slides/slide37.xml" ContentType="application/vnd.openxmlformats-officedocument.presentationml.slide+xml"/>
  <Override PartName="/ppt/slideMasters/slideMaster38.xml" ContentType="application/vnd.openxmlformats-officedocument.presentationml.slideMaster+xml"/>
  <Override PartName="/ppt/slides/slide38.xml" ContentType="application/vnd.openxmlformats-officedocument.presentationml.slide+xml"/>
  <Override PartName="/ppt/slideMasters/slideMaster39.xml" ContentType="application/vnd.openxmlformats-officedocument.presentationml.slideMaster+xml"/>
  <Override PartName="/ppt/slides/slide39.xml" ContentType="application/vnd.openxmlformats-officedocument.presentationml.slide+xml"/>
  <Override PartName="/ppt/slideMasters/slideMaster40.xml" ContentType="application/vnd.openxmlformats-officedocument.presentationml.slideMaster+xml"/>
  <Override PartName="/ppt/slides/slide40.xml" ContentType="application/vnd.openxmlformats-officedocument.presentationml.slide+xml"/>
  <Override PartName="/ppt/slideMasters/slideMaster41.xml" ContentType="application/vnd.openxmlformats-officedocument.presentationml.slideMaster+xml"/>
  <Override PartName="/ppt/slides/slide41.xml" ContentType="application/vnd.openxmlformats-officedocument.presentationml.slide+xml"/>
  <Override PartName="/ppt/slideMasters/slideMaster42.xml" ContentType="application/vnd.openxmlformats-officedocument.presentationml.slideMaster+xml"/>
  <Override PartName="/ppt/slides/slide42.xml" ContentType="application/vnd.openxmlformats-officedocument.presentationml.slide+xml"/>
  <Override PartName="/ppt/slideMasters/slideMaster43.xml" ContentType="application/vnd.openxmlformats-officedocument.presentationml.slideMaster+xml"/>
  <Override PartName="/ppt/slides/slide43.xml" ContentType="application/vnd.openxmlformats-officedocument.presentationml.slide+xml"/>
  <Override PartName="/ppt/slideMasters/slideMaster44.xml" ContentType="application/vnd.openxmlformats-officedocument.presentationml.slideMaster+xml"/>
  <Override PartName="/ppt/slides/slide44.xml" ContentType="application/vnd.openxmlformats-officedocument.presentationml.slide+xml"/>
  <Override PartName="/ppt/slideMasters/slideMaster45.xml" ContentType="application/vnd.openxmlformats-officedocument.presentationml.slideMaster+xml"/>
  <Override PartName="/ppt/slides/slide45.xml" ContentType="application/vnd.openxmlformats-officedocument.presentationml.slide+xml"/>
  <Override PartName="/ppt/slideMasters/slideMaster46.xml" ContentType="application/vnd.openxmlformats-officedocument.presentationml.slideMaster+xml"/>
  <Override PartName="/ppt/slides/slide46.xml" ContentType="application/vnd.openxmlformats-officedocument.presentationml.slide+xml"/>
  <Override PartName="/ppt/slideMasters/slideMaster47.xml" ContentType="application/vnd.openxmlformats-officedocument.presentationml.slideMaster+xml"/>
  <Override PartName="/ppt/slides/slide47.xml" ContentType="application/vnd.openxmlformats-officedocument.presentationml.slide+xml"/>
  <Override PartName="/ppt/slideMasters/slideMaster48.xml" ContentType="application/vnd.openxmlformats-officedocument.presentationml.slideMaster+xml"/>
  <Override PartName="/ppt/slides/slide48.xml" ContentType="application/vnd.openxmlformats-officedocument.presentationml.slide+xml"/>
  <Override PartName="/ppt/slideMasters/slideMaster49.xml" ContentType="application/vnd.openxmlformats-officedocument.presentationml.slideMaster+xml"/>
  <Override PartName="/ppt/slides/slide49.xml" ContentType="application/vnd.openxmlformats-officedocument.presentationml.slide+xml"/>
  <Override PartName="/ppt/slideMasters/slideMaster50.xml" ContentType="application/vnd.openxmlformats-officedocument.presentationml.slideMaster+xml"/>
  <Override PartName="/ppt/slides/slide50.xml" ContentType="application/vnd.openxmlformats-officedocument.presentationml.slide+xml"/>
  <Override PartName="/ppt/slideMasters/slideMaster51.xml" ContentType="application/vnd.openxmlformats-officedocument.presentationml.slideMaster+xml"/>
  <Override PartName="/ppt/slides/slide51.xml" ContentType="application/vnd.openxmlformats-officedocument.presentationml.slide+xml"/>
  <Override PartName="/ppt/slideMasters/slideMaster52.xml" ContentType="application/vnd.openxmlformats-officedocument.presentationml.slideMaster+xml"/>
  <Override PartName="/ppt/slides/slide52.xml" ContentType="application/vnd.openxmlformats-officedocument.presentationml.slide+xml"/>
  <Override PartName="/ppt/slideMasters/slideMaster53.xml" ContentType="application/vnd.openxmlformats-officedocument.presentationml.slideMaster+xml"/>
  <Override PartName="/ppt/slides/slide53.xml" ContentType="application/vnd.openxmlformats-officedocument.presentationml.slide+xml"/>
  <Override PartName="/ppt/slideMasters/slideMaster54.xml" ContentType="application/vnd.openxmlformats-officedocument.presentationml.slideMaster+xml"/>
  <Override PartName="/ppt/slides/slide54.xml" ContentType="application/vnd.openxmlformats-officedocument.presentationml.slide+xml"/>
  <Override PartName="/ppt/slideMasters/slideMaster55.xml" ContentType="application/vnd.openxmlformats-officedocument.presentationml.slideMaster+xml"/>
  <Override PartName="/ppt/slides/slide55.xml" ContentType="application/vnd.openxmlformats-officedocument.presentationml.slide+xml"/>
  <Override PartName="/ppt/slideMasters/slideMaster56.xml" ContentType="application/vnd.openxmlformats-officedocument.presentationml.slideMaster+xml"/>
  <Override PartName="/ppt/slides/slide56.xml" ContentType="application/vnd.openxmlformats-officedocument.presentationml.slide+xml"/>
  <Override PartName="/ppt/slideMasters/slideMaster57.xml" ContentType="application/vnd.openxmlformats-officedocument.presentationml.slideMaster+xml"/>
  <Override PartName="/ppt/slides/slide57.xml" ContentType="application/vnd.openxmlformats-officedocument.presentationml.slide+xml"/>
  <Override PartName="/ppt/slideMasters/slideMaster58.xml" ContentType="application/vnd.openxmlformats-officedocument.presentationml.slideMaster+xml"/>
  <Override PartName="/ppt/slides/slide58.xml" ContentType="application/vnd.openxmlformats-officedocument.presentationml.slide+xml"/>
  <Override PartName="/ppt/slideMasters/slideMaster59.xml" ContentType="application/vnd.openxmlformats-officedocument.presentationml.slideMaster+xml"/>
  <Override PartName="/ppt/slides/slide59.xml" ContentType="application/vnd.openxmlformats-officedocument.presentationml.slide+xml"/>
  <Override PartName="/ppt/slideMasters/slideMaster60.xml" ContentType="application/vnd.openxmlformats-officedocument.presentationml.slideMaster+xml"/>
  <Override PartName="/ppt/slides/slide60.xml" ContentType="application/vnd.openxmlformats-officedocument.presentationml.slide+xml"/>
  <Override PartName="/ppt/slideMasters/slideMaster61.xml" ContentType="application/vnd.openxmlformats-officedocument.presentationml.slideMaster+xml"/>
  <Override PartName="/ppt/slides/slide61.xml" ContentType="application/vnd.openxmlformats-officedocument.presentationml.slide+xml"/>
  <Override PartName="/ppt/slideMasters/slideMaster62.xml" ContentType="application/vnd.openxmlformats-officedocument.presentationml.slideMaster+xml"/>
  <Override PartName="/ppt/slides/slide62.xml" ContentType="application/vnd.openxmlformats-officedocument.presentationml.slide+xml"/>
  <Override PartName="/ppt/slideMasters/slideMaster63.xml" ContentType="application/vnd.openxmlformats-officedocument.presentationml.slideMaster+xml"/>
  <Override PartName="/ppt/slides/slide63.xml" ContentType="application/vnd.openxmlformats-officedocument.presentationml.slide+xml"/>
  <Override PartName="/ppt/slideMasters/slideMaster64.xml" ContentType="application/vnd.openxmlformats-officedocument.presentationml.slideMaster+xml"/>
  <Override PartName="/ppt/slides/slide64.xml" ContentType="application/vnd.openxmlformats-officedocument.presentationml.slide+xml"/>
  <Override PartName="/ppt/slideMasters/slideMaster65.xml" ContentType="application/vnd.openxmlformats-officedocument.presentationml.slideMaster+xml"/>
  <Override PartName="/ppt/slides/slide65.xml" ContentType="application/vnd.openxmlformats-officedocument.presentationml.slide+xml"/>
  <Override PartName="/ppt/slideMasters/slideMaster66.xml" ContentType="application/vnd.openxmlformats-officedocument.presentationml.slideMaster+xml"/>
  <Override PartName="/ppt/slides/slide66.xml" ContentType="application/vnd.openxmlformats-officedocument.presentationml.slide+xml"/>
  <Override PartName="/ppt/slideMasters/slideMaster67.xml" ContentType="application/vnd.openxmlformats-officedocument.presentationml.slideMaster+xml"/>
  <Override PartName="/ppt/slides/slide67.xml" ContentType="application/vnd.openxmlformats-officedocument.presentationml.slide+xml"/>
  <Override PartName="/ppt/slideMasters/slideMaster68.xml" ContentType="application/vnd.openxmlformats-officedocument.presentationml.slideMaster+xml"/>
  <Override PartName="/ppt/slides/slide68.xml" ContentType="application/vnd.openxmlformats-officedocument.presentationml.slide+xml"/>
  <Override PartName="/ppt/slideMasters/slideMaster69.xml" ContentType="application/vnd.openxmlformats-officedocument.presentationml.slideMaster+xml"/>
  <Override PartName="/ppt/slides/slide69.xml" ContentType="application/vnd.openxmlformats-officedocument.presentationml.slide+xml"/>
  <Override PartName="/ppt/slideMasters/slideMaster70.xml" ContentType="application/vnd.openxmlformats-officedocument.presentationml.slideMaster+xml"/>
  <Override PartName="/ppt/slides/slide70.xml" ContentType="application/vnd.openxmlformats-officedocument.presentationml.slide+xml"/>
  <Override PartName="/ppt/slideMasters/slideMaster71.xml" ContentType="application/vnd.openxmlformats-officedocument.presentationml.slideMaster+xml"/>
  <Override PartName="/ppt/slides/slide71.xml" ContentType="application/vnd.openxmlformats-officedocument.presentationml.slide+xml"/>
  <Override PartName="/ppt/slideMasters/slideMaster72.xml" ContentType="application/vnd.openxmlformats-officedocument.presentationml.slideMaster+xml"/>
  <Override PartName="/ppt/slides/slide72.xml" ContentType="application/vnd.openxmlformats-officedocument.presentationml.slide+xml"/>
  <Override PartName="/ppt/slideMasters/slideMaster73.xml" ContentType="application/vnd.openxmlformats-officedocument.presentationml.slideMaster+xml"/>
  <Override PartName="/ppt/slides/slide73.xml" ContentType="application/vnd.openxmlformats-officedocument.presentationml.slide+xml"/>
  <Override PartName="/ppt/slideMasters/slideMaster74.xml" ContentType="application/vnd.openxmlformats-officedocument.presentationml.slideMaster+xml"/>
  <Override PartName="/ppt/slides/slide74.xml" ContentType="application/vnd.openxmlformats-officedocument.presentationml.slide+xml"/>
  <Override PartName="/ppt/slideMasters/slideMaster75.xml" ContentType="application/vnd.openxmlformats-officedocument.presentationml.slideMaster+xml"/>
  <Override PartName="/ppt/slides/slide75.xml" ContentType="application/vnd.openxmlformats-officedocument.presentationml.slide+xml"/>
  <Override PartName="/ppt/slideMasters/slideMaster76.xml" ContentType="application/vnd.openxmlformats-officedocument.presentationml.slideMaster+xml"/>
  <Override PartName="/ppt/slides/slide76.xml" ContentType="application/vnd.openxmlformats-officedocument.presentationml.slide+xml"/>
  <Override PartName="/ppt/slideMasters/slideMaster77.xml" ContentType="application/vnd.openxmlformats-officedocument.presentationml.slideMaster+xml"/>
  <Override PartName="/ppt/slides/slide77.xml" ContentType="application/vnd.openxmlformats-officedocument.presentationml.slide+xml"/>
  <Override PartName="/ppt/slideMasters/slideMaster78.xml" ContentType="application/vnd.openxmlformats-officedocument.presentationml.slideMaster+xml"/>
  <Override PartName="/ppt/slides/slide78.xml" ContentType="application/vnd.openxmlformats-officedocument.presentationml.slide+xml"/>
  <Override PartName="/ppt/slideMasters/slideMaster79.xml" ContentType="application/vnd.openxmlformats-officedocument.presentationml.slideMaster+xml"/>
  <Override PartName="/ppt/slides/slide79.xml" ContentType="application/vnd.openxmlformats-officedocument.presentationml.slide+xml"/>
  <Override PartName="/ppt/slideMasters/slideMaster80.xml" ContentType="application/vnd.openxmlformats-officedocument.presentationml.slideMaster+xml"/>
  <Override PartName="/ppt/slides/slide80.xml" ContentType="application/vnd.openxmlformats-officedocument.presentationml.slide+xml"/>
  <Override PartName="/ppt/slideMasters/slideMaster81.xml" ContentType="application/vnd.openxmlformats-officedocument.presentationml.slideMaster+xml"/>
  <Override PartName="/ppt/slides/slide81.xml" ContentType="application/vnd.openxmlformats-officedocument.presentationml.slide+xml"/>
  <Override PartName="/ppt/slideMasters/slideMaster82.xml" ContentType="application/vnd.openxmlformats-officedocument.presentationml.slideMaster+xml"/>
  <Override PartName="/ppt/slides/slide82.xml" ContentType="application/vnd.openxmlformats-officedocument.presentationml.slide+xml"/>
  <Override PartName="/ppt/slideMasters/slideMaster83.xml" ContentType="application/vnd.openxmlformats-officedocument.presentationml.slideMaster+xml"/>
  <Override PartName="/ppt/slides/slide83.xml" ContentType="application/vnd.openxmlformats-officedocument.presentationml.slide+xml"/>
  <Override PartName="/ppt/slideMasters/slideMaster84.xml" ContentType="application/vnd.openxmlformats-officedocument.presentationml.slideMaster+xml"/>
  <Override PartName="/ppt/slides/slide84.xml" ContentType="application/vnd.openxmlformats-officedocument.presentationml.slide+xml"/>
  <Override PartName="/ppt/slideMasters/slideMaster85.xml" ContentType="application/vnd.openxmlformats-officedocument.presentationml.slideMaster+xml"/>
  <Override PartName="/ppt/slides/slide85.xml" ContentType="application/vnd.openxmlformats-officedocument.presentationml.slide+xml"/>
  <Override PartName="/ppt/slideMasters/slideMaster86.xml" ContentType="application/vnd.openxmlformats-officedocument.presentationml.slideMaster+xml"/>
  <Override PartName="/ppt/slides/slide86.xml" ContentType="application/vnd.openxmlformats-officedocument.presentationml.slide+xml"/>
  <Override PartName="/ppt/slideMasters/slideMaster87.xml" ContentType="application/vnd.openxmlformats-officedocument.presentationml.slideMaster+xml"/>
  <Override PartName="/ppt/slides/slide87.xml" ContentType="application/vnd.openxmlformats-officedocument.presentationml.slide+xml"/>
  <Override PartName="/ppt/slideMasters/slideMaster88.xml" ContentType="application/vnd.openxmlformats-officedocument.presentationml.slideMaster+xml"/>
  <Override PartName="/ppt/slides/slide88.xml" ContentType="application/vnd.openxmlformats-officedocument.presentationml.slide+xml"/>
  <Override PartName="/ppt/slideMasters/slideMaster89.xml" ContentType="application/vnd.openxmlformats-officedocument.presentationml.slideMaster+xml"/>
  <Override PartName="/ppt/slides/slide89.xml" ContentType="application/vnd.openxmlformats-officedocument.presentationml.slide+xml"/>
  <Override PartName="/ppt/slideMasters/slideMaster90.xml" ContentType="application/vnd.openxmlformats-officedocument.presentationml.slideMaster+xml"/>
  <Override PartName="/ppt/slides/slide90.xml" ContentType="application/vnd.openxmlformats-officedocument.presentationml.slide+xml"/>
  <Override PartName="/ppt/slideMasters/slideMaster91.xml" ContentType="application/vnd.openxmlformats-officedocument.presentationml.slideMaster+xml"/>
  <Override PartName="/ppt/slides/slide91.xml" ContentType="application/vnd.openxmlformats-officedocument.presentationml.slide+xml"/>
  <Override PartName="/ppt/slideMasters/slideMaster92.xml" ContentType="application/vnd.openxmlformats-officedocument.presentationml.slideMaster+xml"/>
  <Override PartName="/ppt/slides/slide92.xml" ContentType="application/vnd.openxmlformats-officedocument.presentationml.slide+xml"/>
  <Override PartName="/ppt/slideMasters/slideMaster93.xml" ContentType="application/vnd.openxmlformats-officedocument.presentationml.slideMaster+xml"/>
  <Override PartName="/ppt/slides/slide93.xml" ContentType="application/vnd.openxmlformats-officedocument.presentationml.slide+xml"/>
  <Override PartName="/ppt/slideMasters/slideMaster94.xml" ContentType="application/vnd.openxmlformats-officedocument.presentationml.slideMaster+xml"/>
  <Override PartName="/ppt/slides/slide94.xml" ContentType="application/vnd.openxmlformats-officedocument.presentationml.slide+xml"/>
  <Override PartName="/ppt/slideMasters/slideMaster95.xml" ContentType="application/vnd.openxmlformats-officedocument.presentationml.slideMaster+xml"/>
  <Override PartName="/ppt/slides/slide95.xml" ContentType="application/vnd.openxmlformats-officedocument.presentationml.slide+xml"/>
  <Override PartName="/ppt/slideMasters/slideMaster96.xml" ContentType="application/vnd.openxmlformats-officedocument.presentationml.slideMaster+xml"/>
  <Override PartName="/ppt/slides/slide96.xml" ContentType="application/vnd.openxmlformats-officedocument.presentationml.slide+xml"/>
  <Override PartName="/ppt/slideMasters/slideMaster97.xml" ContentType="application/vnd.openxmlformats-officedocument.presentationml.slideMaster+xml"/>
  <Override PartName="/ppt/slides/slide97.xml" ContentType="application/vnd.openxmlformats-officedocument.presentationml.slide+xml"/>
  <Override PartName="/ppt/slideMasters/slideMaster98.xml" ContentType="application/vnd.openxmlformats-officedocument.presentationml.slideMaster+xml"/>
  <Override PartName="/ppt/slides/slide98.xml" ContentType="application/vnd.openxmlformats-officedocument.presentationml.slide+xml"/>
  <Override PartName="/ppt/slideMasters/slideMaster99.xml" ContentType="application/vnd.openxmlformats-officedocument.presentationml.slideMaster+xml"/>
  <Override PartName="/ppt/slides/slide99.xml" ContentType="application/vnd.openxmlformats-officedocument.presentationml.slide+xml"/>
  <Override PartName="/ppt/slideMasters/slideMaster100.xml" ContentType="application/vnd.openxmlformats-officedocument.presentationml.slideMaster+xml"/>
  <Override PartName="/ppt/slides/slide100.xml" ContentType="application/vnd.openxmlformats-officedocument.presentationml.slide+xml"/>
  <Override PartName="/ppt/slideMasters/slideMaster101.xml" ContentType="application/vnd.openxmlformats-officedocument.presentationml.slideMaster+xml"/>
  <Override PartName="/ppt/slides/slide101.xml" ContentType="application/vnd.openxmlformats-officedocument.presentationml.slide+xml"/>
  <Override PartName="/ppt/slideMasters/slideMaster102.xml" ContentType="application/vnd.openxmlformats-officedocument.presentationml.slideMaster+xml"/>
  <Override PartName="/ppt/slides/slide102.xml" ContentType="application/vnd.openxmlformats-officedocument.presentationml.slide+xml"/>
  <Override PartName="/ppt/slideMasters/slideMaster103.xml" ContentType="application/vnd.openxmlformats-officedocument.presentationml.slideMaster+xml"/>
  <Override PartName="/ppt/slides/slide103.xml" ContentType="application/vnd.openxmlformats-officedocument.presentationml.slide+xml"/>
  <Override PartName="/ppt/slideMasters/slideMaster104.xml" ContentType="application/vnd.openxmlformats-officedocument.presentationml.slideMaster+xml"/>
  <Override PartName="/ppt/slides/slide104.xml" ContentType="application/vnd.openxmlformats-officedocument.presentationml.slide+xml"/>
  <Override PartName="/ppt/slideMasters/slideMaster105.xml" ContentType="application/vnd.openxmlformats-officedocument.presentationml.slideMaster+xml"/>
  <Override PartName="/ppt/slides/slide105.xml" ContentType="application/vnd.openxmlformats-officedocument.presentationml.slide+xml"/>
  <Override PartName="/ppt/slideMasters/slideMaster106.xml" ContentType="application/vnd.openxmlformats-officedocument.presentationml.slideMaster+xml"/>
  <Override PartName="/ppt/slides/slide106.xml" ContentType="application/vnd.openxmlformats-officedocument.presentationml.slide+xml"/>
  <Override PartName="/ppt/slideMasters/slideMaster107.xml" ContentType="application/vnd.openxmlformats-officedocument.presentationml.slideMaster+xml"/>
  <Override PartName="/ppt/slides/slide107.xml" ContentType="application/vnd.openxmlformats-officedocument.presentationml.slide+xml"/>
  <Override PartName="/ppt/slideMasters/slideMaster108.xml" ContentType="application/vnd.openxmlformats-officedocument.presentationml.slideMaster+xml"/>
  <Override PartName="/ppt/slides/slide108.xml" ContentType="application/vnd.openxmlformats-officedocument.presentationml.slide+xml"/>
  <Override PartName="/ppt/slideMasters/slideMaster109.xml" ContentType="application/vnd.openxmlformats-officedocument.presentationml.slideMaster+xml"/>
  <Override PartName="/ppt/slides/slide109.xml" ContentType="application/vnd.openxmlformats-officedocument.presentationml.slide+xml"/>
  <Override PartName="/ppt/slideMasters/slideMaster110.xml" ContentType="application/vnd.openxmlformats-officedocument.presentationml.slideMaster+xml"/>
  <Override PartName="/ppt/slides/slide110.xml" ContentType="application/vnd.openxmlformats-officedocument.presentationml.slide+xml"/>
  <Override PartName="/ppt/slideMasters/slideMaster111.xml" ContentType="application/vnd.openxmlformats-officedocument.presentationml.slideMaster+xml"/>
  <Override PartName="/ppt/slides/slide111.xml" ContentType="application/vnd.openxmlformats-officedocument.presentationml.slide+xml"/>
  <Override PartName="/ppt/slideMasters/slideMaster112.xml" ContentType="application/vnd.openxmlformats-officedocument.presentationml.slideMaster+xml"/>
  <Override PartName="/ppt/slides/slide112.xml" ContentType="application/vnd.openxmlformats-officedocument.presentationml.slide+xml"/>
  <Override PartName="/ppt/slideMasters/slideMaster113.xml" ContentType="application/vnd.openxmlformats-officedocument.presentationml.slideMaster+xml"/>
  <Override PartName="/ppt/slides/slide113.xml" ContentType="application/vnd.openxmlformats-officedocument.presentationml.slide+xml"/>
  <Override PartName="/ppt/slideMasters/slideMaster114.xml" ContentType="application/vnd.openxmlformats-officedocument.presentationml.slideMaster+xml"/>
  <Override PartName="/ppt/slides/slide114.xml" ContentType="application/vnd.openxmlformats-officedocument.presentationml.slide+xml"/>
  <Override PartName="/ppt/slideMasters/slideMaster115.xml" ContentType="application/vnd.openxmlformats-officedocument.presentationml.slideMaster+xml"/>
  <Override PartName="/ppt/slides/slide115.xml" ContentType="application/vnd.openxmlformats-officedocument.presentationml.slide+xml"/>
  <Override PartName="/ppt/slideMasters/slideMaster116.xml" ContentType="application/vnd.openxmlformats-officedocument.presentationml.slideMaster+xml"/>
  <Override PartName="/ppt/slides/slide116.xml" ContentType="application/vnd.openxmlformats-officedocument.presentationml.slide+xml"/>
  <Override PartName="/ppt/slideMasters/slideMaster117.xml" ContentType="application/vnd.openxmlformats-officedocument.presentationml.slideMaster+xml"/>
  <Override PartName="/ppt/slides/slide117.xml" ContentType="application/vnd.openxmlformats-officedocument.presentationml.slide+xml"/>
  <Override PartName="/ppt/slideMasters/slideMaster118.xml" ContentType="application/vnd.openxmlformats-officedocument.presentationml.slideMaster+xml"/>
  <Override PartName="/ppt/slides/slide118.xml" ContentType="application/vnd.openxmlformats-officedocument.presentationml.slide+xml"/>
  <Override PartName="/ppt/slideMasters/slideMaster119.xml" ContentType="application/vnd.openxmlformats-officedocument.presentationml.slideMaster+xml"/>
  <Override PartName="/ppt/slides/slide119.xml" ContentType="application/vnd.openxmlformats-officedocument.presentationml.slide+xml"/>
  <Override PartName="/ppt/slideMasters/slideMaster120.xml" ContentType="application/vnd.openxmlformats-officedocument.presentationml.slideMaster+xml"/>
  <Override PartName="/ppt/slides/slide1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</p:sldIdLst>
  <p:notesMasterIdLst>
    <p:notesMasterId r:id="rId122"/>
  </p:notesMaster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00" Type="http://schemas.openxmlformats.org/officeDocument/2006/relationships/slide" Target="slides/slide99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notesMaster" Target="notesMasters/notesMaster1.xml"/><Relationship Id="rId123" Type="http://schemas.openxmlformats.org/officeDocument/2006/relationships/presProps" Target="presProps.xml"/><Relationship Id="rId124" Type="http://schemas.openxmlformats.org/officeDocument/2006/relationships/viewProps" Target="viewProps.xml"/><Relationship Id="rId125" Type="http://schemas.openxmlformats.org/officeDocument/2006/relationships/theme" Target="theme/theme1.xml"/><Relationship Id="rId126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0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0.xml"/>
		</Relationships>
</file>

<file path=ppt/notesSlides/_rels/notesSlide10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1.xml"/>
		</Relationships>
</file>

<file path=ppt/notesSlides/_rels/notesSlide10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2.xml"/>
		</Relationships>
</file>

<file path=ppt/notesSlides/_rels/notesSlide10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3.xml"/>
		</Relationships>
</file>

<file path=ppt/notesSlides/_rels/notesSlide10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4.xml"/>
		</Relationships>
</file>

<file path=ppt/notesSlides/_rels/notesSlide10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5.xml"/>
		</Relationships>
</file>

<file path=ppt/notesSlides/_rels/notesSlide10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6.xml"/>
		</Relationships>
</file>

<file path=ppt/notesSlides/_rels/notesSlide10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7.xml"/>
		</Relationships>
</file>

<file path=ppt/notesSlides/_rels/notesSlide10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8.xml"/>
		</Relationships>
</file>

<file path=ppt/notesSlides/_rels/notesSlide10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9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0.xml"/>
		</Relationships>
</file>

<file path=ppt/notesSlides/_rels/notesSlide1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1.xml"/>
		</Relationships>
</file>

<file path=ppt/notesSlides/_rels/notesSlide1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2.xml"/>
		</Relationships>
</file>

<file path=ppt/notesSlides/_rels/notesSlide1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3.xml"/>
		</Relationships>
</file>

<file path=ppt/notesSlides/_rels/notesSlide1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4.xml"/>
		</Relationships>
</file>

<file path=ppt/notesSlides/_rels/notesSlide1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5.xml"/>
		</Relationships>
</file>

<file path=ppt/notesSlides/_rels/notesSlide1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6.xml"/>
		</Relationships>
</file>

<file path=ppt/notesSlides/_rels/notesSlide1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7.xml"/>
		</Relationships>
</file>

<file path=ppt/notesSlides/_rels/notesSlide1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8.xml"/>
		</Relationships>
</file>

<file path=ppt/notesSlides/_rels/notesSlide1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9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0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.xml"/>
		</Relationships>
</file>

<file path=ppt/notesSlides/_rels/notesSlide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.xml"/>
		</Relationships>
</file>

<file path=ppt/notesSlides/_rels/notesSlide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.xml"/>
		</Relationships>
</file>

<file path=ppt/notesSlides/_rels/notesSlide2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7.xml"/>
		</Relationships>
</file>

<file path=ppt/notesSlides/_rels/notesSlide2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8.xml"/>
		</Relationships>
</file>

<file path=ppt/notesSlides/_rels/notesSlide2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9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3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0.xml"/>
		</Relationships>
</file>

<file path=ppt/notesSlides/_rels/notesSlide3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1.xml"/>
		</Relationships>
</file>

<file path=ppt/notesSlides/_rels/notesSlide3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2.xml"/>
		</Relationships>
</file>

<file path=ppt/notesSlides/_rels/notesSlide3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3.xml"/>
		</Relationships>
</file>

<file path=ppt/notesSlides/_rels/notesSlide3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4.xml"/>
		</Relationships>
</file>

<file path=ppt/notesSlides/_rels/notesSlide3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5.xml"/>
		</Relationships>
</file>

<file path=ppt/notesSlides/_rels/notesSlide3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6.xml"/>
		</Relationships>
</file>

<file path=ppt/notesSlides/_rels/notesSlide3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7.xml"/>
		</Relationships>
</file>

<file path=ppt/notesSlides/_rels/notesSlide3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8.xml"/>
		</Relationships>
</file>

<file path=ppt/notesSlides/_rels/notesSlide3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9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4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0.xml"/>
		</Relationships>
</file>

<file path=ppt/notesSlides/_rels/notesSlide4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1.xml"/>
		</Relationships>
</file>

<file path=ppt/notesSlides/_rels/notesSlide4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2.xml"/>
		</Relationships>
</file>

<file path=ppt/notesSlides/_rels/notesSlide4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3.xml"/>
		</Relationships>
</file>

<file path=ppt/notesSlides/_rels/notesSlide4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4.xml"/>
		</Relationships>
</file>

<file path=ppt/notesSlides/_rels/notesSlide4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5.xml"/>
		</Relationships>
</file>

<file path=ppt/notesSlides/_rels/notesSlide4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6.xml"/>
		</Relationships>
</file>

<file path=ppt/notesSlides/_rels/notesSlide4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7.xml"/>
		</Relationships>
</file>

<file path=ppt/notesSlides/_rels/notesSlide4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8.xml"/>
		</Relationships>
</file>

<file path=ppt/notesSlides/_rels/notesSlide4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9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5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0.xml"/>
		</Relationships>
</file>

<file path=ppt/notesSlides/_rels/notesSlide5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1.xml"/>
		</Relationships>
</file>

<file path=ppt/notesSlides/_rels/notesSlide5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2.xml"/>
		</Relationships>
</file>

<file path=ppt/notesSlides/_rels/notesSlide5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3.xml"/>
		</Relationships>
</file>

<file path=ppt/notesSlides/_rels/notesSlide5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4.xml"/>
		</Relationships>
</file>

<file path=ppt/notesSlides/_rels/notesSlide5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5.xml"/>
		</Relationships>
</file>

<file path=ppt/notesSlides/_rels/notesSlide5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6.xml"/>
		</Relationships>
</file>

<file path=ppt/notesSlides/_rels/notesSlide5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7.xml"/>
		</Relationships>
</file>

<file path=ppt/notesSlides/_rels/notesSlide5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8.xml"/>
		</Relationships>
</file>

<file path=ppt/notesSlides/_rels/notesSlide5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9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6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0.xml"/>
		</Relationships>
</file>

<file path=ppt/notesSlides/_rels/notesSlide6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1.xml"/>
		</Relationships>
</file>

<file path=ppt/notesSlides/_rels/notesSlide6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2.xml"/>
		</Relationships>
</file>

<file path=ppt/notesSlides/_rels/notesSlide6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3.xml"/>
		</Relationships>
</file>

<file path=ppt/notesSlides/_rels/notesSlide6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4.xml"/>
		</Relationships>
</file>

<file path=ppt/notesSlides/_rels/notesSlide6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5.xml"/>
		</Relationships>
</file>

<file path=ppt/notesSlides/_rels/notesSlide6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6.xml"/>
		</Relationships>
</file>

<file path=ppt/notesSlides/_rels/notesSlide6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7.xml"/>
		</Relationships>
</file>

<file path=ppt/notesSlides/_rels/notesSlide6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8.xml"/>
		</Relationships>
</file>

<file path=ppt/notesSlides/_rels/notesSlide6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9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7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0.xml"/>
		</Relationships>
</file>

<file path=ppt/notesSlides/_rels/notesSlide7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1.xml"/>
		</Relationships>
</file>

<file path=ppt/notesSlides/_rels/notesSlide7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2.xml"/>
		</Relationships>
</file>

<file path=ppt/notesSlides/_rels/notesSlide7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3.xml"/>
		</Relationships>
</file>

<file path=ppt/notesSlides/_rels/notesSlide7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4.xml"/>
		</Relationships>
</file>

<file path=ppt/notesSlides/_rels/notesSlide7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5.xml"/>
		</Relationships>
</file>

<file path=ppt/notesSlides/_rels/notesSlide7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6.xml"/>
		</Relationships>
</file>

<file path=ppt/notesSlides/_rels/notesSlide7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7.xml"/>
		</Relationships>
</file>

<file path=ppt/notesSlides/_rels/notesSlide7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8.xml"/>
		</Relationships>
</file>

<file path=ppt/notesSlides/_rels/notesSlide7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9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8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0.xml"/>
		</Relationships>
</file>

<file path=ppt/notesSlides/_rels/notesSlide8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1.xml"/>
		</Relationships>
</file>

<file path=ppt/notesSlides/_rels/notesSlide8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2.xml"/>
		</Relationships>
</file>

<file path=ppt/notesSlides/_rels/notesSlide8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3.xml"/>
		</Relationships>
</file>

<file path=ppt/notesSlides/_rels/notesSlide8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4.xml"/>
		</Relationships>
</file>

<file path=ppt/notesSlides/_rels/notesSlide8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5.xml"/>
		</Relationships>
</file>

<file path=ppt/notesSlides/_rels/notesSlide8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6.xml"/>
		</Relationships>
</file>

<file path=ppt/notesSlides/_rels/notesSlide8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7.xml"/>
		</Relationships>
</file>

<file path=ppt/notesSlides/_rels/notesSlide8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8.xml"/>
		</Relationships>
</file>

<file path=ppt/notesSlides/_rels/notesSlide8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9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_rels/notesSlide9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0.xml"/>
		</Relationships>
</file>

<file path=ppt/notesSlides/_rels/notesSlide9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1.xml"/>
		</Relationships>
</file>

<file path=ppt/notesSlides/_rels/notesSlide9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2.xml"/>
		</Relationships>
</file>

<file path=ppt/notesSlides/_rels/notesSlide9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3.xml"/>
		</Relationships>
</file>

<file path=ppt/notesSlides/_rels/notesSlide9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4.xml"/>
		</Relationships>
</file>

<file path=ppt/notesSlides/_rels/notesSlide9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5.xml"/>
		</Relationships>
</file>

<file path=ppt/notesSlides/_rels/notesSlide9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6.xml"/>
		</Relationships>
</file>

<file path=ppt/notesSlides/_rels/notesSlide9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7.xml"/>
		</Relationships>
</file>

<file path=ppt/notesSlides/_rels/notesSlide9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8.xml"/>
		</Relationships>
</file>

<file path=ppt/notesSlides/_rels/notesSlide9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0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1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3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4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5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6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8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1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0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1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1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1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1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3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1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4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1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5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1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6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1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7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1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8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1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2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0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8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0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5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8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0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3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4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5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6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8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0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1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3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4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5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6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8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120</Slides>
  <Notes>120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120</vt:i4>
      </vt:variant>
    </vt:vector>
  </HeadingPairs>
  <TitlesOfParts>
    <vt:vector size="12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  <vt:lpstr>Slide 112</vt:lpstr>
      <vt:lpstr>Slide 113</vt:lpstr>
      <vt:lpstr>Slide 114</vt:lpstr>
      <vt:lpstr>Slide 115</vt:lpstr>
      <vt:lpstr>Slide 116</vt:lpstr>
      <vt:lpstr>Slide 117</vt:lpstr>
      <vt:lpstr>Slide 118</vt:lpstr>
      <vt:lpstr>Slide 119</vt:lpstr>
      <vt:lpstr>Slide 120</vt:lpstr>
    </vt:vector>
  </TitlesOfParts>
  <Company>Created by Marp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CE204 Object-Oriented Programming</dc:title>
  <dc:subject>PptxGenJS Presentation</dc:subject>
  <dc:creator>Author: Asst. Prof. Dr. Uğur CORUH</dc:creator>
  <cp:lastModifiedBy>Author: Asst. Prof. Dr. Uğur CORUH</cp:lastModifiedBy>
  <cp:revision>1</cp:revision>
  <dcterms:created xsi:type="dcterms:W3CDTF">2022-04-23T01:10:48Z</dcterms:created>
  <dcterms:modified xsi:type="dcterms:W3CDTF">2022-04-23T01:10:48Z</dcterms:modified>
</cp:coreProperties>
</file>