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slideMasters/slideMaster133.xml" ContentType="application/vnd.openxmlformats-officedocument.presentationml.slideMaster+xml"/>
  <Override PartName="/ppt/slides/slide133.xml" ContentType="application/vnd.openxmlformats-officedocument.presentationml.slide+xml"/>
  <Override PartName="/ppt/slideMasters/slideMaster134.xml" ContentType="application/vnd.openxmlformats-officedocument.presentationml.slideMaster+xml"/>
  <Override PartName="/ppt/slides/slide134.xml" ContentType="application/vnd.openxmlformats-officedocument.presentationml.slide+xml"/>
  <Override PartName="/ppt/slideMasters/slideMaster135.xml" ContentType="application/vnd.openxmlformats-officedocument.presentationml.slideMaster+xml"/>
  <Override PartName="/ppt/slides/slide135.xml" ContentType="application/vnd.openxmlformats-officedocument.presentationml.slide+xml"/>
  <Override PartName="/ppt/slideMasters/slideMaster136.xml" ContentType="application/vnd.openxmlformats-officedocument.presentationml.slideMaster+xml"/>
  <Override PartName="/ppt/slides/slide136.xml" ContentType="application/vnd.openxmlformats-officedocument.presentationml.slide+xml"/>
  <Override PartName="/ppt/slideMasters/slideMaster137.xml" ContentType="application/vnd.openxmlformats-officedocument.presentationml.slideMaster+xml"/>
  <Override PartName="/ppt/slides/slide137.xml" ContentType="application/vnd.openxmlformats-officedocument.presentationml.slide+xml"/>
  <Override PartName="/ppt/slideMasters/slideMaster138.xml" ContentType="application/vnd.openxmlformats-officedocument.presentationml.slideMaster+xml"/>
  <Override PartName="/ppt/slides/slide138.xml" ContentType="application/vnd.openxmlformats-officedocument.presentationml.slide+xml"/>
  <Override PartName="/ppt/slideMasters/slideMaster139.xml" ContentType="application/vnd.openxmlformats-officedocument.presentationml.slideMaster+xml"/>
  <Override PartName="/ppt/slides/slide139.xml" ContentType="application/vnd.openxmlformats-officedocument.presentationml.slide+xml"/>
  <Override PartName="/ppt/slideMasters/slideMaster140.xml" ContentType="application/vnd.openxmlformats-officedocument.presentationml.slideMaster+xml"/>
  <Override PartName="/ppt/slides/slide140.xml" ContentType="application/vnd.openxmlformats-officedocument.presentationml.slide+xml"/>
  <Override PartName="/ppt/slideMasters/slideMaster141.xml" ContentType="application/vnd.openxmlformats-officedocument.presentationml.slideMaster+xml"/>
  <Override PartName="/ppt/slides/slide141.xml" ContentType="application/vnd.openxmlformats-officedocument.presentationml.slide+xml"/>
  <Override PartName="/ppt/slideMasters/slideMaster142.xml" ContentType="application/vnd.openxmlformats-officedocument.presentationml.slideMaster+xml"/>
  <Override PartName="/ppt/slides/slide142.xml" ContentType="application/vnd.openxmlformats-officedocument.presentationml.slide+xml"/>
  <Override PartName="/ppt/slideMasters/slideMaster143.xml" ContentType="application/vnd.openxmlformats-officedocument.presentationml.slideMaster+xml"/>
  <Override PartName="/ppt/slides/slide143.xml" ContentType="application/vnd.openxmlformats-officedocument.presentationml.slide+xml"/>
  <Override PartName="/ppt/slideMasters/slideMaster144.xml" ContentType="application/vnd.openxmlformats-officedocument.presentationml.slideMaster+xml"/>
  <Override PartName="/ppt/slides/slide144.xml" ContentType="application/vnd.openxmlformats-officedocument.presentationml.slide+xml"/>
  <Override PartName="/ppt/slideMasters/slideMaster145.xml" ContentType="application/vnd.openxmlformats-officedocument.presentationml.slideMaster+xml"/>
  <Override PartName="/ppt/slides/slide145.xml" ContentType="application/vnd.openxmlformats-officedocument.presentationml.slide+xml"/>
  <Override PartName="/ppt/slideMasters/slideMaster146.xml" ContentType="application/vnd.openxmlformats-officedocument.presentationml.slideMaster+xml"/>
  <Override PartName="/ppt/slides/slide146.xml" ContentType="application/vnd.openxmlformats-officedocument.presentationml.slide+xml"/>
  <Override PartName="/ppt/slideMasters/slideMaster147.xml" ContentType="application/vnd.openxmlformats-officedocument.presentationml.slideMaster+xml"/>
  <Override PartName="/ppt/slides/slide147.xml" ContentType="application/vnd.openxmlformats-officedocument.presentationml.slide+xml"/>
  <Override PartName="/ppt/slideMasters/slideMaster148.xml" ContentType="application/vnd.openxmlformats-officedocument.presentationml.slideMaster+xml"/>
  <Override PartName="/ppt/slides/slide148.xml" ContentType="application/vnd.openxmlformats-officedocument.presentationml.slide+xml"/>
  <Override PartName="/ppt/slideMasters/slideMaster149.xml" ContentType="application/vnd.openxmlformats-officedocument.presentationml.slideMaster+xml"/>
  <Override PartName="/ppt/slides/slide149.xml" ContentType="application/vnd.openxmlformats-officedocument.presentationml.slide+xml"/>
  <Override PartName="/ppt/slideMasters/slideMaster150.xml" ContentType="application/vnd.openxmlformats-officedocument.presentationml.slideMaster+xml"/>
  <Override PartName="/ppt/slides/slide150.xml" ContentType="application/vnd.openxmlformats-officedocument.presentationml.slide+xml"/>
  <Override PartName="/ppt/slideMasters/slideMaster151.xml" ContentType="application/vnd.openxmlformats-officedocument.presentationml.slideMaster+xml"/>
  <Override PartName="/ppt/slides/slide151.xml" ContentType="application/vnd.openxmlformats-officedocument.presentationml.slide+xml"/>
  <Override PartName="/ppt/slideMasters/slideMaster152.xml" ContentType="application/vnd.openxmlformats-officedocument.presentationml.slideMaster+xml"/>
  <Override PartName="/ppt/slides/slide152.xml" ContentType="application/vnd.openxmlformats-officedocument.presentationml.slide+xml"/>
  <Override PartName="/ppt/slideMasters/slideMaster153.xml" ContentType="application/vnd.openxmlformats-officedocument.presentationml.slideMaster+xml"/>
  <Override PartName="/ppt/slides/slide153.xml" ContentType="application/vnd.openxmlformats-officedocument.presentationml.slide+xml"/>
  <Override PartName="/ppt/slideMasters/slideMaster154.xml" ContentType="application/vnd.openxmlformats-officedocument.presentationml.slideMaster+xml"/>
  <Override PartName="/ppt/slides/slide154.xml" ContentType="application/vnd.openxmlformats-officedocument.presentationml.slide+xml"/>
  <Override PartName="/ppt/slideMasters/slideMaster155.xml" ContentType="application/vnd.openxmlformats-officedocument.presentationml.slideMaster+xml"/>
  <Override PartName="/ppt/slides/slide155.xml" ContentType="application/vnd.openxmlformats-officedocument.presentationml.slide+xml"/>
  <Override PartName="/ppt/slideMasters/slideMaster156.xml" ContentType="application/vnd.openxmlformats-officedocument.presentationml.slideMaster+xml"/>
  <Override PartName="/ppt/slides/slide156.xml" ContentType="application/vnd.openxmlformats-officedocument.presentationml.slide+xml"/>
  <Override PartName="/ppt/slideMasters/slideMaster157.xml" ContentType="application/vnd.openxmlformats-officedocument.presentationml.slideMaster+xml"/>
  <Override PartName="/ppt/slides/slide157.xml" ContentType="application/vnd.openxmlformats-officedocument.presentationml.slide+xml"/>
  <Override PartName="/ppt/slideMasters/slideMaster158.xml" ContentType="application/vnd.openxmlformats-officedocument.presentationml.slideMaster+xml"/>
  <Override PartName="/ppt/slides/slide158.xml" ContentType="application/vnd.openxmlformats-officedocument.presentationml.slide+xml"/>
  <Override PartName="/ppt/slideMasters/slideMaster159.xml" ContentType="application/vnd.openxmlformats-officedocument.presentationml.slideMaster+xml"/>
  <Override PartName="/ppt/slides/slide159.xml" ContentType="application/vnd.openxmlformats-officedocument.presentationml.slide+xml"/>
  <Override PartName="/ppt/slideMasters/slideMaster160.xml" ContentType="application/vnd.openxmlformats-officedocument.presentationml.slideMaster+xml"/>
  <Override PartName="/ppt/slides/slide160.xml" ContentType="application/vnd.openxmlformats-officedocument.presentationml.slide+xml"/>
  <Override PartName="/ppt/slideMasters/slideMaster161.xml" ContentType="application/vnd.openxmlformats-officedocument.presentationml.slideMaster+xml"/>
  <Override PartName="/ppt/slides/slide161.xml" ContentType="application/vnd.openxmlformats-officedocument.presentationml.slide+xml"/>
  <Override PartName="/ppt/slideMasters/slideMaster162.xml" ContentType="application/vnd.openxmlformats-officedocument.presentationml.slideMaster+xml"/>
  <Override PartName="/ppt/slides/slide162.xml" ContentType="application/vnd.openxmlformats-officedocument.presentationml.slide+xml"/>
  <Override PartName="/ppt/slideMasters/slideMaster163.xml" ContentType="application/vnd.openxmlformats-officedocument.presentationml.slideMaster+xml"/>
  <Override PartName="/ppt/slides/slide163.xml" ContentType="application/vnd.openxmlformats-officedocument.presentationml.slide+xml"/>
  <Override PartName="/ppt/slideMasters/slideMaster164.xml" ContentType="application/vnd.openxmlformats-officedocument.presentationml.slideMaster+xml"/>
  <Override PartName="/ppt/slides/slide164.xml" ContentType="application/vnd.openxmlformats-officedocument.presentationml.slide+xml"/>
  <Override PartName="/ppt/slideMasters/slideMaster165.xml" ContentType="application/vnd.openxmlformats-officedocument.presentationml.slideMaster+xml"/>
  <Override PartName="/ppt/slides/slide165.xml" ContentType="application/vnd.openxmlformats-officedocument.presentationml.slide+xml"/>
  <Override PartName="/ppt/slideMasters/slideMaster166.xml" ContentType="application/vnd.openxmlformats-officedocument.presentationml.slideMaster+xml"/>
  <Override PartName="/ppt/slides/slide166.xml" ContentType="application/vnd.openxmlformats-officedocument.presentationml.slide+xml"/>
  <Override PartName="/ppt/slideMasters/slideMaster167.xml" ContentType="application/vnd.openxmlformats-officedocument.presentationml.slideMaster+xml"/>
  <Override PartName="/ppt/slides/slide167.xml" ContentType="application/vnd.openxmlformats-officedocument.presentationml.slide+xml"/>
  <Override PartName="/ppt/slideMasters/slideMaster168.xml" ContentType="application/vnd.openxmlformats-officedocument.presentationml.slideMaster+xml"/>
  <Override PartName="/ppt/slides/slide168.xml" ContentType="application/vnd.openxmlformats-officedocument.presentationml.slide+xml"/>
  <Override PartName="/ppt/slideMasters/slideMaster169.xml" ContentType="application/vnd.openxmlformats-officedocument.presentationml.slideMaster+xml"/>
  <Override PartName="/ppt/slides/slide169.xml" ContentType="application/vnd.openxmlformats-officedocument.presentationml.slide+xml"/>
  <Override PartName="/ppt/slideMasters/slideMaster170.xml" ContentType="application/vnd.openxmlformats-officedocument.presentationml.slideMaster+xml"/>
  <Override PartName="/ppt/slides/slide170.xml" ContentType="application/vnd.openxmlformats-officedocument.presentationml.slide+xml"/>
  <Override PartName="/ppt/slideMasters/slideMaster171.xml" ContentType="application/vnd.openxmlformats-officedocument.presentationml.slideMaster+xml"/>
  <Override PartName="/ppt/slides/slide171.xml" ContentType="application/vnd.openxmlformats-officedocument.presentationml.slide+xml"/>
  <Override PartName="/ppt/slideMasters/slideMaster172.xml" ContentType="application/vnd.openxmlformats-officedocument.presentationml.slideMaster+xml"/>
  <Override PartName="/ppt/slides/slide172.xml" ContentType="application/vnd.openxmlformats-officedocument.presentationml.slide+xml"/>
  <Override PartName="/ppt/slideMasters/slideMaster173.xml" ContentType="application/vnd.openxmlformats-officedocument.presentationml.slideMaster+xml"/>
  <Override PartName="/ppt/slides/slide173.xml" ContentType="application/vnd.openxmlformats-officedocument.presentationml.slide+xml"/>
  <Override PartName="/ppt/slideMasters/slideMaster174.xml" ContentType="application/vnd.openxmlformats-officedocument.presentationml.slideMaster+xml"/>
  <Override PartName="/ppt/slides/slide174.xml" ContentType="application/vnd.openxmlformats-officedocument.presentationml.slide+xml"/>
  <Override PartName="/ppt/slideMasters/slideMaster175.xml" ContentType="application/vnd.openxmlformats-officedocument.presentationml.slideMaster+xml"/>
  <Override PartName="/ppt/slides/slide175.xml" ContentType="application/vnd.openxmlformats-officedocument.presentationml.slide+xml"/>
  <Override PartName="/ppt/slideMasters/slideMaster176.xml" ContentType="application/vnd.openxmlformats-officedocument.presentationml.slideMaster+xml"/>
  <Override PartName="/ppt/slides/slide176.xml" ContentType="application/vnd.openxmlformats-officedocument.presentationml.slide+xml"/>
  <Override PartName="/ppt/slideMasters/slideMaster177.xml" ContentType="application/vnd.openxmlformats-officedocument.presentationml.slideMaster+xml"/>
  <Override PartName="/ppt/slides/slide177.xml" ContentType="application/vnd.openxmlformats-officedocument.presentationml.slide+xml"/>
  <Override PartName="/ppt/slideMasters/slideMaster178.xml" ContentType="application/vnd.openxmlformats-officedocument.presentationml.slideMaster+xml"/>
  <Override PartName="/ppt/slides/slide178.xml" ContentType="application/vnd.openxmlformats-officedocument.presentationml.slide+xml"/>
  <Override PartName="/ppt/slideMasters/slideMaster179.xml" ContentType="application/vnd.openxmlformats-officedocument.presentationml.slideMaster+xml"/>
  <Override PartName="/ppt/slides/slide179.xml" ContentType="application/vnd.openxmlformats-officedocument.presentationml.slide+xml"/>
  <Override PartName="/ppt/slideMasters/slideMaster180.xml" ContentType="application/vnd.openxmlformats-officedocument.presentationml.slideMaster+xml"/>
  <Override PartName="/ppt/slides/slide180.xml" ContentType="application/vnd.openxmlformats-officedocument.presentationml.slide+xml"/>
  <Override PartName="/ppt/slideMasters/slideMaster181.xml" ContentType="application/vnd.openxmlformats-officedocument.presentationml.slideMaster+xml"/>
  <Override PartName="/ppt/slides/slide181.xml" ContentType="application/vnd.openxmlformats-officedocument.presentationml.slide+xml"/>
  <Override PartName="/ppt/slideMasters/slideMaster182.xml" ContentType="application/vnd.openxmlformats-officedocument.presentationml.slideMaster+xml"/>
  <Override PartName="/ppt/slides/slide182.xml" ContentType="application/vnd.openxmlformats-officedocument.presentationml.slide+xml"/>
  <Override PartName="/ppt/slideMasters/slideMaster183.xml" ContentType="application/vnd.openxmlformats-officedocument.presentationml.slideMaster+xml"/>
  <Override PartName="/ppt/slides/slide183.xml" ContentType="application/vnd.openxmlformats-officedocument.presentationml.slide+xml"/>
  <Override PartName="/ppt/slideMasters/slideMaster184.xml" ContentType="application/vnd.openxmlformats-officedocument.presentationml.slideMaster+xml"/>
  <Override PartName="/ppt/slides/slide184.xml" ContentType="application/vnd.openxmlformats-officedocument.presentationml.slide+xml"/>
  <Override PartName="/ppt/slideMasters/slideMaster185.xml" ContentType="application/vnd.openxmlformats-officedocument.presentationml.slideMaster+xml"/>
  <Override PartName="/ppt/slides/slide185.xml" ContentType="application/vnd.openxmlformats-officedocument.presentationml.slide+xml"/>
  <Override PartName="/ppt/slideMasters/slideMaster186.xml" ContentType="application/vnd.openxmlformats-officedocument.presentationml.slideMaster+xml"/>
  <Override PartName="/ppt/slides/slide186.xml" ContentType="application/vnd.openxmlformats-officedocument.presentationml.slide+xml"/>
  <Override PartName="/ppt/slideMasters/slideMaster187.xml" ContentType="application/vnd.openxmlformats-officedocument.presentationml.slideMaster+xml"/>
  <Override PartName="/ppt/slides/slide187.xml" ContentType="application/vnd.openxmlformats-officedocument.presentationml.slide+xml"/>
  <Override PartName="/ppt/slideMasters/slideMaster188.xml" ContentType="application/vnd.openxmlformats-officedocument.presentationml.slideMaster+xml"/>
  <Override PartName="/ppt/slides/slide188.xml" ContentType="application/vnd.openxmlformats-officedocument.presentationml.slide+xml"/>
  <Override PartName="/ppt/slideMasters/slideMaster189.xml" ContentType="application/vnd.openxmlformats-officedocument.presentationml.slideMaster+xml"/>
  <Override PartName="/ppt/slides/slide189.xml" ContentType="application/vnd.openxmlformats-officedocument.presentationml.slide+xml"/>
  <Override PartName="/ppt/slideMasters/slideMaster190.xml" ContentType="application/vnd.openxmlformats-officedocument.presentationml.slideMaster+xml"/>
  <Override PartName="/ppt/slides/slide190.xml" ContentType="application/vnd.openxmlformats-officedocument.presentationml.slide+xml"/>
  <Override PartName="/ppt/slideMasters/slideMaster191.xml" ContentType="application/vnd.openxmlformats-officedocument.presentationml.slideMaster+xml"/>
  <Override PartName="/ppt/slides/slide191.xml" ContentType="application/vnd.openxmlformats-officedocument.presentationml.slide+xml"/>
  <Override PartName="/ppt/slideMasters/slideMaster192.xml" ContentType="application/vnd.openxmlformats-officedocument.presentationml.slideMaster+xml"/>
  <Override PartName="/ppt/slides/slide192.xml" ContentType="application/vnd.openxmlformats-officedocument.presentationml.slide+xml"/>
  <Override PartName="/ppt/slideMasters/slideMaster193.xml" ContentType="application/vnd.openxmlformats-officedocument.presentationml.slideMaster+xml"/>
  <Override PartName="/ppt/slides/slide193.xml" ContentType="application/vnd.openxmlformats-officedocument.presentationml.slide+xml"/>
  <Override PartName="/ppt/slideMasters/slideMaster194.xml" ContentType="application/vnd.openxmlformats-officedocument.presentationml.slideMaster+xml"/>
  <Override PartName="/ppt/slides/slide194.xml" ContentType="application/vnd.openxmlformats-officedocument.presentationml.slide+xml"/>
  <Override PartName="/ppt/slideMasters/slideMaster195.xml" ContentType="application/vnd.openxmlformats-officedocument.presentationml.slideMaster+xml"/>
  <Override PartName="/ppt/slides/slide195.xml" ContentType="application/vnd.openxmlformats-officedocument.presentationml.slide+xml"/>
  <Override PartName="/ppt/slideMasters/slideMaster196.xml" ContentType="application/vnd.openxmlformats-officedocument.presentationml.slideMaster+xml"/>
  <Override PartName="/ppt/slides/slide196.xml" ContentType="application/vnd.openxmlformats-officedocument.presentationml.slide+xml"/>
  <Override PartName="/ppt/slideMasters/slideMaster197.xml" ContentType="application/vnd.openxmlformats-officedocument.presentationml.slideMaster+xml"/>
  <Override PartName="/ppt/slides/slide197.xml" ContentType="application/vnd.openxmlformats-officedocument.presentationml.slide+xml"/>
  <Override PartName="/ppt/slideMasters/slideMaster198.xml" ContentType="application/vnd.openxmlformats-officedocument.presentationml.slideMaster+xml"/>
  <Override PartName="/ppt/slides/slide198.xml" ContentType="application/vnd.openxmlformats-officedocument.presentationml.slide+xml"/>
  <Override PartName="/ppt/slideMasters/slideMaster199.xml" ContentType="application/vnd.openxmlformats-officedocument.presentationml.slideMaster+xml"/>
  <Override PartName="/ppt/slides/slide199.xml" ContentType="application/vnd.openxmlformats-officedocument.presentationml.slide+xml"/>
  <Override PartName="/ppt/slideMasters/slideMaster200.xml" ContentType="application/vnd.openxmlformats-officedocument.presentationml.slideMaster+xml"/>
  <Override PartName="/ppt/slides/slide200.xml" ContentType="application/vnd.openxmlformats-officedocument.presentationml.slide+xml"/>
  <Override PartName="/ppt/slideMasters/slideMaster201.xml" ContentType="application/vnd.openxmlformats-officedocument.presentationml.slideMaster+xml"/>
  <Override PartName="/ppt/slides/slide201.xml" ContentType="application/vnd.openxmlformats-officedocument.presentationml.slide+xml"/>
  <Override PartName="/ppt/slideMasters/slideMaster202.xml" ContentType="application/vnd.openxmlformats-officedocument.presentationml.slideMaster+xml"/>
  <Override PartName="/ppt/slides/slide202.xml" ContentType="application/vnd.openxmlformats-officedocument.presentationml.slide+xml"/>
  <Override PartName="/ppt/slideMasters/slideMaster203.xml" ContentType="application/vnd.openxmlformats-officedocument.presentationml.slideMaster+xml"/>
  <Override PartName="/ppt/slides/slide203.xml" ContentType="application/vnd.openxmlformats-officedocument.presentationml.slide+xml"/>
  <Override PartName="/ppt/slideMasters/slideMaster204.xml" ContentType="application/vnd.openxmlformats-officedocument.presentationml.slideMaster+xml"/>
  <Override PartName="/ppt/slides/slide204.xml" ContentType="application/vnd.openxmlformats-officedocument.presentationml.slide+xml"/>
  <Override PartName="/ppt/slideMasters/slideMaster205.xml" ContentType="application/vnd.openxmlformats-officedocument.presentationml.slideMaster+xml"/>
  <Override PartName="/ppt/slides/slide205.xml" ContentType="application/vnd.openxmlformats-officedocument.presentationml.slide+xml"/>
  <Override PartName="/ppt/slideMasters/slideMaster206.xml" ContentType="application/vnd.openxmlformats-officedocument.presentationml.slideMaster+xml"/>
  <Override PartName="/ppt/slides/slide206.xml" ContentType="application/vnd.openxmlformats-officedocument.presentationml.slide+xml"/>
  <Override PartName="/ppt/slideMasters/slideMaster207.xml" ContentType="application/vnd.openxmlformats-officedocument.presentationml.slideMaster+xml"/>
  <Override PartName="/ppt/slides/slide207.xml" ContentType="application/vnd.openxmlformats-officedocument.presentationml.slide+xml"/>
  <Override PartName="/ppt/slideMasters/slideMaster208.xml" ContentType="application/vnd.openxmlformats-officedocument.presentationml.slideMaster+xml"/>
  <Override PartName="/ppt/slides/slide208.xml" ContentType="application/vnd.openxmlformats-officedocument.presentationml.slide+xml"/>
  <Override PartName="/ppt/slideMasters/slideMaster209.xml" ContentType="application/vnd.openxmlformats-officedocument.presentationml.slideMaster+xml"/>
  <Override PartName="/ppt/slides/slide209.xml" ContentType="application/vnd.openxmlformats-officedocument.presentationml.slide+xml"/>
  <Override PartName="/ppt/slideMasters/slideMaster210.xml" ContentType="application/vnd.openxmlformats-officedocument.presentationml.slideMaster+xml"/>
  <Override PartName="/ppt/slides/slide210.xml" ContentType="application/vnd.openxmlformats-officedocument.presentationml.slide+xml"/>
  <Override PartName="/ppt/slideMasters/slideMaster211.xml" ContentType="application/vnd.openxmlformats-officedocument.presentationml.slideMaster+xml"/>
  <Override PartName="/ppt/slides/slide211.xml" ContentType="application/vnd.openxmlformats-officedocument.presentationml.slide+xml"/>
  <Override PartName="/ppt/slideMasters/slideMaster212.xml" ContentType="application/vnd.openxmlformats-officedocument.presentationml.slideMaster+xml"/>
  <Override PartName="/ppt/slides/slide212.xml" ContentType="application/vnd.openxmlformats-officedocument.presentationml.slide+xml"/>
  <Override PartName="/ppt/slideMasters/slideMaster213.xml" ContentType="application/vnd.openxmlformats-officedocument.presentationml.slideMaster+xml"/>
  <Override PartName="/ppt/slides/slide213.xml" ContentType="application/vnd.openxmlformats-officedocument.presentationml.slide+xml"/>
  <Override PartName="/ppt/slideMasters/slideMaster214.xml" ContentType="application/vnd.openxmlformats-officedocument.presentationml.slideMaster+xml"/>
  <Override PartName="/ppt/slides/slide214.xml" ContentType="application/vnd.openxmlformats-officedocument.presentationml.slide+xml"/>
  <Override PartName="/ppt/slideMasters/slideMaster215.xml" ContentType="application/vnd.openxmlformats-officedocument.presentationml.slideMaster+xml"/>
  <Override PartName="/ppt/slides/slide215.xml" ContentType="application/vnd.openxmlformats-officedocument.presentationml.slide+xml"/>
  <Override PartName="/ppt/slideMasters/slideMaster216.xml" ContentType="application/vnd.openxmlformats-officedocument.presentationml.slideMaster+xml"/>
  <Override PartName="/ppt/slides/slide216.xml" ContentType="application/vnd.openxmlformats-officedocument.presentationml.slide+xml"/>
  <Override PartName="/ppt/slideMasters/slideMaster217.xml" ContentType="application/vnd.openxmlformats-officedocument.presentationml.slideMaster+xml"/>
  <Override PartName="/ppt/slides/slide217.xml" ContentType="application/vnd.openxmlformats-officedocument.presentationml.slide+xml"/>
  <Override PartName="/ppt/slideMasters/slideMaster218.xml" ContentType="application/vnd.openxmlformats-officedocument.presentationml.slideMaster+xml"/>
  <Override PartName="/ppt/slides/slide218.xml" ContentType="application/vnd.openxmlformats-officedocument.presentationml.slide+xml"/>
  <Override PartName="/ppt/slideMasters/slideMaster219.xml" ContentType="application/vnd.openxmlformats-officedocument.presentationml.slideMaster+xml"/>
  <Override PartName="/ppt/slides/slide219.xml" ContentType="application/vnd.openxmlformats-officedocument.presentationml.slide+xml"/>
  <Override PartName="/ppt/slideMasters/slideMaster220.xml" ContentType="application/vnd.openxmlformats-officedocument.presentationml.slideMaster+xml"/>
  <Override PartName="/ppt/slides/slide220.xml" ContentType="application/vnd.openxmlformats-officedocument.presentationml.slide+xml"/>
  <Override PartName="/ppt/slideMasters/slideMaster221.xml" ContentType="application/vnd.openxmlformats-officedocument.presentationml.slideMaster+xml"/>
  <Override PartName="/ppt/slides/slide221.xml" ContentType="application/vnd.openxmlformats-officedocument.presentationml.slide+xml"/>
  <Override PartName="/ppt/slideMasters/slideMaster222.xml" ContentType="application/vnd.openxmlformats-officedocument.presentationml.slideMaster+xml"/>
  <Override PartName="/ppt/slides/slide222.xml" ContentType="application/vnd.openxmlformats-officedocument.presentationml.slide+xml"/>
  <Override PartName="/ppt/slideMasters/slideMaster223.xml" ContentType="application/vnd.openxmlformats-officedocument.presentationml.slideMaster+xml"/>
  <Override PartName="/ppt/slides/slide223.xml" ContentType="application/vnd.openxmlformats-officedocument.presentationml.slide+xml"/>
  <Override PartName="/ppt/slideMasters/slideMaster224.xml" ContentType="application/vnd.openxmlformats-officedocument.presentationml.slideMaster+xml"/>
  <Override PartName="/ppt/slides/slide224.xml" ContentType="application/vnd.openxmlformats-officedocument.presentationml.slide+xml"/>
  <Override PartName="/ppt/slideMasters/slideMaster225.xml" ContentType="application/vnd.openxmlformats-officedocument.presentationml.slideMaster+xml"/>
  <Override PartName="/ppt/slides/slide225.xml" ContentType="application/vnd.openxmlformats-officedocument.presentationml.slide+xml"/>
  <Override PartName="/ppt/slideMasters/slideMaster226.xml" ContentType="application/vnd.openxmlformats-officedocument.presentationml.slideMaster+xml"/>
  <Override PartName="/ppt/slides/slide226.xml" ContentType="application/vnd.openxmlformats-officedocument.presentationml.slide+xml"/>
  <Override PartName="/ppt/slideMasters/slideMaster227.xml" ContentType="application/vnd.openxmlformats-officedocument.presentationml.slideMaster+xml"/>
  <Override PartName="/ppt/slides/slide227.xml" ContentType="application/vnd.openxmlformats-officedocument.presentationml.slide+xml"/>
  <Override PartName="/ppt/slideMasters/slideMaster228.xml" ContentType="application/vnd.openxmlformats-officedocument.presentationml.slideMaster+xml"/>
  <Override PartName="/ppt/slides/slide228.xml" ContentType="application/vnd.openxmlformats-officedocument.presentationml.slide+xml"/>
  <Override PartName="/ppt/slideMasters/slideMaster229.xml" ContentType="application/vnd.openxmlformats-officedocument.presentationml.slideMaster+xml"/>
  <Override PartName="/ppt/slides/slide229.xml" ContentType="application/vnd.openxmlformats-officedocument.presentationml.slide+xml"/>
  <Override PartName="/ppt/slideMasters/slideMaster230.xml" ContentType="application/vnd.openxmlformats-officedocument.presentationml.slideMaster+xml"/>
  <Override PartName="/ppt/slides/slide230.xml" ContentType="application/vnd.openxmlformats-officedocument.presentationml.slide+xml"/>
  <Override PartName="/ppt/slideMasters/slideMaster231.xml" ContentType="application/vnd.openxmlformats-officedocument.presentationml.slideMaster+xml"/>
  <Override PartName="/ppt/slides/slide231.xml" ContentType="application/vnd.openxmlformats-officedocument.presentationml.slide+xml"/>
  <Override PartName="/ppt/slideMasters/slideMaster232.xml" ContentType="application/vnd.openxmlformats-officedocument.presentationml.slideMaster+xml"/>
  <Override PartName="/ppt/slides/slide232.xml" ContentType="application/vnd.openxmlformats-officedocument.presentationml.slide+xml"/>
  <Override PartName="/ppt/slideMasters/slideMaster233.xml" ContentType="application/vnd.openxmlformats-officedocument.presentationml.slideMaster+xml"/>
  <Override PartName="/ppt/slides/slide233.xml" ContentType="application/vnd.openxmlformats-officedocument.presentationml.slide+xml"/>
  <Override PartName="/ppt/slideMasters/slideMaster234.xml" ContentType="application/vnd.openxmlformats-officedocument.presentationml.slideMaster+xml"/>
  <Override PartName="/ppt/slides/slide234.xml" ContentType="application/vnd.openxmlformats-officedocument.presentationml.slide+xml"/>
  <Override PartName="/ppt/slideMasters/slideMaster235.xml" ContentType="application/vnd.openxmlformats-officedocument.presentationml.slideMaster+xml"/>
  <Override PartName="/ppt/slides/slide235.xml" ContentType="application/vnd.openxmlformats-officedocument.presentationml.slide+xml"/>
  <Override PartName="/ppt/slideMasters/slideMaster236.xml" ContentType="application/vnd.openxmlformats-officedocument.presentationml.slideMaster+xml"/>
  <Override PartName="/ppt/slides/slide236.xml" ContentType="application/vnd.openxmlformats-officedocument.presentationml.slide+xml"/>
  <Override PartName="/ppt/slideMasters/slideMaster237.xml" ContentType="application/vnd.openxmlformats-officedocument.presentationml.slideMaster+xml"/>
  <Override PartName="/ppt/slides/slide237.xml" ContentType="application/vnd.openxmlformats-officedocument.presentationml.slide+xml"/>
  <Override PartName="/ppt/slideMasters/slideMaster238.xml" ContentType="application/vnd.openxmlformats-officedocument.presentationml.slideMaster+xml"/>
  <Override PartName="/ppt/slides/slide238.xml" ContentType="application/vnd.openxmlformats-officedocument.presentationml.slide+xml"/>
  <Override PartName="/ppt/slideMasters/slideMaster239.xml" ContentType="application/vnd.openxmlformats-officedocument.presentationml.slideMaster+xml"/>
  <Override PartName="/ppt/slides/slide239.xml" ContentType="application/vnd.openxmlformats-officedocument.presentationml.slide+xml"/>
  <Override PartName="/ppt/slideMasters/slideMaster240.xml" ContentType="application/vnd.openxmlformats-officedocument.presentationml.slideMaster+xml"/>
  <Override PartName="/ppt/slides/slide240.xml" ContentType="application/vnd.openxmlformats-officedocument.presentationml.slide+xml"/>
  <Override PartName="/ppt/slideMasters/slideMaster241.xml" ContentType="application/vnd.openxmlformats-officedocument.presentationml.slideMaster+xml"/>
  <Override PartName="/ppt/slides/slide241.xml" ContentType="application/vnd.openxmlformats-officedocument.presentationml.slide+xml"/>
  <Override PartName="/ppt/slideMasters/slideMaster242.xml" ContentType="application/vnd.openxmlformats-officedocument.presentationml.slideMaster+xml"/>
  <Override PartName="/ppt/slides/slide242.xml" ContentType="application/vnd.openxmlformats-officedocument.presentationml.slide+xml"/>
  <Override PartName="/ppt/slideMasters/slideMaster243.xml" ContentType="application/vnd.openxmlformats-officedocument.presentationml.slideMaster+xml"/>
  <Override PartName="/ppt/slides/slide243.xml" ContentType="application/vnd.openxmlformats-officedocument.presentationml.slide+xml"/>
  <Override PartName="/ppt/slideMasters/slideMaster244.xml" ContentType="application/vnd.openxmlformats-officedocument.presentationml.slideMaster+xml"/>
  <Override PartName="/ppt/slides/slide244.xml" ContentType="application/vnd.openxmlformats-officedocument.presentationml.slide+xml"/>
  <Override PartName="/ppt/slideMasters/slideMaster245.xml" ContentType="application/vnd.openxmlformats-officedocument.presentationml.slideMaster+xml"/>
  <Override PartName="/ppt/slides/slide245.xml" ContentType="application/vnd.openxmlformats-officedocument.presentationml.slide+xml"/>
  <Override PartName="/ppt/slideMasters/slideMaster246.xml" ContentType="application/vnd.openxmlformats-officedocument.presentationml.slideMaster+xml"/>
  <Override PartName="/ppt/slides/slide246.xml" ContentType="application/vnd.openxmlformats-officedocument.presentationml.slide+xml"/>
  <Override PartName="/ppt/slideMasters/slideMaster247.xml" ContentType="application/vnd.openxmlformats-officedocument.presentationml.slideMaster+xml"/>
  <Override PartName="/ppt/slides/slide247.xml" ContentType="application/vnd.openxmlformats-officedocument.presentationml.slide+xml"/>
  <Override PartName="/ppt/slideMasters/slideMaster248.xml" ContentType="application/vnd.openxmlformats-officedocument.presentationml.slideMaster+xml"/>
  <Override PartName="/ppt/slides/slide248.xml" ContentType="application/vnd.openxmlformats-officedocument.presentationml.slide+xml"/>
  <Override PartName="/ppt/slideMasters/slideMaster249.xml" ContentType="application/vnd.openxmlformats-officedocument.presentationml.slideMaster+xml"/>
  <Override PartName="/ppt/slides/slide249.xml" ContentType="application/vnd.openxmlformats-officedocument.presentationml.slide+xml"/>
  <Override PartName="/ppt/slideMasters/slideMaster250.xml" ContentType="application/vnd.openxmlformats-officedocument.presentationml.slideMaster+xml"/>
  <Override PartName="/ppt/slides/slide250.xml" ContentType="application/vnd.openxmlformats-officedocument.presentationml.slide+xml"/>
  <Override PartName="/ppt/slideMasters/slideMaster251.xml" ContentType="application/vnd.openxmlformats-officedocument.presentationml.slideMaster+xml"/>
  <Override PartName="/ppt/slides/slide251.xml" ContentType="application/vnd.openxmlformats-officedocument.presentationml.slide+xml"/>
  <Override PartName="/ppt/slideMasters/slideMaster252.xml" ContentType="application/vnd.openxmlformats-officedocument.presentationml.slideMaster+xml"/>
  <Override PartName="/ppt/slides/slide252.xml" ContentType="application/vnd.openxmlformats-officedocument.presentationml.slide+xml"/>
  <Override PartName="/ppt/slideMasters/slideMaster253.xml" ContentType="application/vnd.openxmlformats-officedocument.presentationml.slideMaster+xml"/>
  <Override PartName="/ppt/slides/slide253.xml" ContentType="application/vnd.openxmlformats-officedocument.presentationml.slide+xml"/>
  <Override PartName="/ppt/slideMasters/slideMaster254.xml" ContentType="application/vnd.openxmlformats-officedocument.presentationml.slideMaster+xml"/>
  <Override PartName="/ppt/slides/slide254.xml" ContentType="application/vnd.openxmlformats-officedocument.presentationml.slide+xml"/>
  <Override PartName="/ppt/slideMasters/slideMaster255.xml" ContentType="application/vnd.openxmlformats-officedocument.presentationml.slideMaster+xml"/>
  <Override PartName="/ppt/slides/slide255.xml" ContentType="application/vnd.openxmlformats-officedocument.presentationml.slide+xml"/>
  <Override PartName="/ppt/slideMasters/slideMaster256.xml" ContentType="application/vnd.openxmlformats-officedocument.presentationml.slideMaster+xml"/>
  <Override PartName="/ppt/slides/slide256.xml" ContentType="application/vnd.openxmlformats-officedocument.presentationml.slide+xml"/>
  <Override PartName="/ppt/slideMasters/slideMaster257.xml" ContentType="application/vnd.openxmlformats-officedocument.presentationml.slideMaster+xml"/>
  <Override PartName="/ppt/slides/slide257.xml" ContentType="application/vnd.openxmlformats-officedocument.presentationml.slide+xml"/>
  <Override PartName="/ppt/slideMasters/slideMaster258.xml" ContentType="application/vnd.openxmlformats-officedocument.presentationml.slideMaster+xml"/>
  <Override PartName="/ppt/slides/slide258.xml" ContentType="application/vnd.openxmlformats-officedocument.presentationml.slide+xml"/>
  <Override PartName="/ppt/slideMasters/slideMaster259.xml" ContentType="application/vnd.openxmlformats-officedocument.presentationml.slideMaster+xml"/>
  <Override PartName="/ppt/slides/slide259.xml" ContentType="application/vnd.openxmlformats-officedocument.presentationml.slide+xml"/>
  <Override PartName="/ppt/slideMasters/slideMaster260.xml" ContentType="application/vnd.openxmlformats-officedocument.presentationml.slideMaster+xml"/>
  <Override PartName="/ppt/slides/slide260.xml" ContentType="application/vnd.openxmlformats-officedocument.presentationml.slide+xml"/>
  <Override PartName="/ppt/slideMasters/slideMaster261.xml" ContentType="application/vnd.openxmlformats-officedocument.presentationml.slideMaster+xml"/>
  <Override PartName="/ppt/slides/slide261.xml" ContentType="application/vnd.openxmlformats-officedocument.presentationml.slide+xml"/>
  <Override PartName="/ppt/slideMasters/slideMaster262.xml" ContentType="application/vnd.openxmlformats-officedocument.presentationml.slideMaster+xml"/>
  <Override PartName="/ppt/slides/slide262.xml" ContentType="application/vnd.openxmlformats-officedocument.presentationml.slide+xml"/>
  <Override PartName="/ppt/slideMasters/slideMaster263.xml" ContentType="application/vnd.openxmlformats-officedocument.presentationml.slideMaster+xml"/>
  <Override PartName="/ppt/slides/slide263.xml" ContentType="application/vnd.openxmlformats-officedocument.presentationml.slide+xml"/>
  <Override PartName="/ppt/slideMasters/slideMaster264.xml" ContentType="application/vnd.openxmlformats-officedocument.presentationml.slideMaster+xml"/>
  <Override PartName="/ppt/slides/slide264.xml" ContentType="application/vnd.openxmlformats-officedocument.presentationml.slide+xml"/>
  <Override PartName="/ppt/slideMasters/slideMaster265.xml" ContentType="application/vnd.openxmlformats-officedocument.presentationml.slideMaster+xml"/>
  <Override PartName="/ppt/slides/slide265.xml" ContentType="application/vnd.openxmlformats-officedocument.presentationml.slide+xml"/>
  <Override PartName="/ppt/slideMasters/slideMaster266.xml" ContentType="application/vnd.openxmlformats-officedocument.presentationml.slideMaster+xml"/>
  <Override PartName="/ppt/slides/slide266.xml" ContentType="application/vnd.openxmlformats-officedocument.presentationml.slide+xml"/>
  <Override PartName="/ppt/slideMasters/slideMaster267.xml" ContentType="application/vnd.openxmlformats-officedocument.presentationml.slideMaster+xml"/>
  <Override PartName="/ppt/slides/slide267.xml" ContentType="application/vnd.openxmlformats-officedocument.presentationml.slide+xml"/>
  <Override PartName="/ppt/slideMasters/slideMaster268.xml" ContentType="application/vnd.openxmlformats-officedocument.presentationml.slideMaster+xml"/>
  <Override PartName="/ppt/slides/slide2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</p:sldIdLst>
  <p:notesMasterIdLst>
    <p:notesMasterId r:id="rId27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slide" Target="slides/slide228.xml"/><Relationship Id="rId230" Type="http://schemas.openxmlformats.org/officeDocument/2006/relationships/slide" Target="slides/slide229.xml"/><Relationship Id="rId231" Type="http://schemas.openxmlformats.org/officeDocument/2006/relationships/slide" Target="slides/slide230.xml"/><Relationship Id="rId232" Type="http://schemas.openxmlformats.org/officeDocument/2006/relationships/slide" Target="slides/slide231.xml"/><Relationship Id="rId233" Type="http://schemas.openxmlformats.org/officeDocument/2006/relationships/slide" Target="slides/slide232.xml"/><Relationship Id="rId234" Type="http://schemas.openxmlformats.org/officeDocument/2006/relationships/slide" Target="slides/slide233.xml"/><Relationship Id="rId235" Type="http://schemas.openxmlformats.org/officeDocument/2006/relationships/slide" Target="slides/slide234.xml"/><Relationship Id="rId236" Type="http://schemas.openxmlformats.org/officeDocument/2006/relationships/slide" Target="slides/slide235.xml"/><Relationship Id="rId237" Type="http://schemas.openxmlformats.org/officeDocument/2006/relationships/slide" Target="slides/slide236.xml"/><Relationship Id="rId238" Type="http://schemas.openxmlformats.org/officeDocument/2006/relationships/slide" Target="slides/slide237.xml"/><Relationship Id="rId239" Type="http://schemas.openxmlformats.org/officeDocument/2006/relationships/slide" Target="slides/slide238.xml"/><Relationship Id="rId240" Type="http://schemas.openxmlformats.org/officeDocument/2006/relationships/slide" Target="slides/slide239.xml"/><Relationship Id="rId241" Type="http://schemas.openxmlformats.org/officeDocument/2006/relationships/slide" Target="slides/slide240.xml"/><Relationship Id="rId242" Type="http://schemas.openxmlformats.org/officeDocument/2006/relationships/slide" Target="slides/slide241.xml"/><Relationship Id="rId243" Type="http://schemas.openxmlformats.org/officeDocument/2006/relationships/slide" Target="slides/slide242.xml"/><Relationship Id="rId244" Type="http://schemas.openxmlformats.org/officeDocument/2006/relationships/slide" Target="slides/slide243.xml"/><Relationship Id="rId245" Type="http://schemas.openxmlformats.org/officeDocument/2006/relationships/slide" Target="slides/slide244.xml"/><Relationship Id="rId246" Type="http://schemas.openxmlformats.org/officeDocument/2006/relationships/slide" Target="slides/slide245.xml"/><Relationship Id="rId247" Type="http://schemas.openxmlformats.org/officeDocument/2006/relationships/slide" Target="slides/slide246.xml"/><Relationship Id="rId248" Type="http://schemas.openxmlformats.org/officeDocument/2006/relationships/slide" Target="slides/slide247.xml"/><Relationship Id="rId249" Type="http://schemas.openxmlformats.org/officeDocument/2006/relationships/slide" Target="slides/slide248.xml"/><Relationship Id="rId250" Type="http://schemas.openxmlformats.org/officeDocument/2006/relationships/slide" Target="slides/slide249.xml"/><Relationship Id="rId251" Type="http://schemas.openxmlformats.org/officeDocument/2006/relationships/slide" Target="slides/slide250.xml"/><Relationship Id="rId252" Type="http://schemas.openxmlformats.org/officeDocument/2006/relationships/slide" Target="slides/slide251.xml"/><Relationship Id="rId253" Type="http://schemas.openxmlformats.org/officeDocument/2006/relationships/slide" Target="slides/slide252.xml"/><Relationship Id="rId254" Type="http://schemas.openxmlformats.org/officeDocument/2006/relationships/slide" Target="slides/slide253.xml"/><Relationship Id="rId255" Type="http://schemas.openxmlformats.org/officeDocument/2006/relationships/slide" Target="slides/slide254.xml"/><Relationship Id="rId256" Type="http://schemas.openxmlformats.org/officeDocument/2006/relationships/slide" Target="slides/slide255.xml"/><Relationship Id="rId257" Type="http://schemas.openxmlformats.org/officeDocument/2006/relationships/slide" Target="slides/slide256.xml"/><Relationship Id="rId258" Type="http://schemas.openxmlformats.org/officeDocument/2006/relationships/slide" Target="slides/slide257.xml"/><Relationship Id="rId259" Type="http://schemas.openxmlformats.org/officeDocument/2006/relationships/slide" Target="slides/slide258.xml"/><Relationship Id="rId260" Type="http://schemas.openxmlformats.org/officeDocument/2006/relationships/slide" Target="slides/slide259.xml"/><Relationship Id="rId261" Type="http://schemas.openxmlformats.org/officeDocument/2006/relationships/slide" Target="slides/slide260.xml"/><Relationship Id="rId262" Type="http://schemas.openxmlformats.org/officeDocument/2006/relationships/slide" Target="slides/slide261.xml"/><Relationship Id="rId263" Type="http://schemas.openxmlformats.org/officeDocument/2006/relationships/slide" Target="slides/slide262.xml"/><Relationship Id="rId264" Type="http://schemas.openxmlformats.org/officeDocument/2006/relationships/slide" Target="slides/slide263.xml"/><Relationship Id="rId265" Type="http://schemas.openxmlformats.org/officeDocument/2006/relationships/slide" Target="slides/slide264.xml"/><Relationship Id="rId266" Type="http://schemas.openxmlformats.org/officeDocument/2006/relationships/slide" Target="slides/slide265.xml"/><Relationship Id="rId267" Type="http://schemas.openxmlformats.org/officeDocument/2006/relationships/slide" Target="slides/slide266.xml"/><Relationship Id="rId268" Type="http://schemas.openxmlformats.org/officeDocument/2006/relationships/slide" Target="slides/slide267.xml"/><Relationship Id="rId269" Type="http://schemas.openxmlformats.org/officeDocument/2006/relationships/slide" Target="slides/slide268.xml"/><Relationship Id="rId270" Type="http://schemas.openxmlformats.org/officeDocument/2006/relationships/notesMaster" Target="notesMasters/notesMaster1.xml"/><Relationship Id="rId271" Type="http://schemas.openxmlformats.org/officeDocument/2006/relationships/presProps" Target="presProps.xml"/><Relationship Id="rId272" Type="http://schemas.openxmlformats.org/officeDocument/2006/relationships/viewProps" Target="viewProps.xml"/><Relationship Id="rId273" Type="http://schemas.openxmlformats.org/officeDocument/2006/relationships/theme" Target="theme/theme1.xml"/><Relationship Id="rId27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3.xml"/>
		</Relationships>
</file>

<file path=ppt/notesSlides/_rels/notesSlide1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4.xml"/>
		</Relationships>
</file>

<file path=ppt/notesSlides/_rels/notesSlide1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5.xml"/>
		</Relationships>
</file>

<file path=ppt/notesSlides/_rels/notesSlide1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6.xml"/>
		</Relationships>
</file>

<file path=ppt/notesSlides/_rels/notesSlide1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7.xml"/>
		</Relationships>
</file>

<file path=ppt/notesSlides/_rels/notesSlide1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8.xml"/>
		</Relationships>
</file>

<file path=ppt/notesSlides/_rels/notesSlide1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9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0.xml"/>
		</Relationships>
</file>

<file path=ppt/notesSlides/_rels/notesSlide1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1.xml"/>
		</Relationships>
</file>

<file path=ppt/notesSlides/_rels/notesSlide1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2.xml"/>
		</Relationships>
</file>

<file path=ppt/notesSlides/_rels/notesSlide1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3.xml"/>
		</Relationships>
</file>

<file path=ppt/notesSlides/_rels/notesSlide1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4.xml"/>
		</Relationships>
</file>

<file path=ppt/notesSlides/_rels/notesSlide1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5.xml"/>
		</Relationships>
</file>

<file path=ppt/notesSlides/_rels/notesSlide1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6.xml"/>
		</Relationships>
</file>

<file path=ppt/notesSlides/_rels/notesSlide1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7.xml"/>
		</Relationships>
</file>

<file path=ppt/notesSlides/_rels/notesSlide1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8.xml"/>
		</Relationships>
</file>

<file path=ppt/notesSlides/_rels/notesSlide1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9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0.xml"/>
		</Relationships>
</file>

<file path=ppt/notesSlides/_rels/notesSlide1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1.xml"/>
		</Relationships>
</file>

<file path=ppt/notesSlides/_rels/notesSlide1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2.xml"/>
		</Relationships>
</file>

<file path=ppt/notesSlides/_rels/notesSlide1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3.xml"/>
		</Relationships>
</file>

<file path=ppt/notesSlides/_rels/notesSlide1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4.xml"/>
		</Relationships>
</file>

<file path=ppt/notesSlides/_rels/notesSlide1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5.xml"/>
		</Relationships>
</file>

<file path=ppt/notesSlides/_rels/notesSlide1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6.xml"/>
		</Relationships>
</file>

<file path=ppt/notesSlides/_rels/notesSlide1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7.xml"/>
		</Relationships>
</file>

<file path=ppt/notesSlides/_rels/notesSlide1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8.xml"/>
		</Relationships>
</file>

<file path=ppt/notesSlides/_rels/notesSlide1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9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0.xml"/>
		</Relationships>
</file>

<file path=ppt/notesSlides/_rels/notesSlide1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1.xml"/>
		</Relationships>
</file>

<file path=ppt/notesSlides/_rels/notesSlide1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2.xml"/>
		</Relationships>
</file>

<file path=ppt/notesSlides/_rels/notesSlide1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3.xml"/>
		</Relationships>
</file>

<file path=ppt/notesSlides/_rels/notesSlide1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4.xml"/>
		</Relationships>
</file>

<file path=ppt/notesSlides/_rels/notesSlide1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5.xml"/>
		</Relationships>
</file>

<file path=ppt/notesSlides/_rels/notesSlide1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6.xml"/>
		</Relationships>
</file>

<file path=ppt/notesSlides/_rels/notesSlide1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7.xml"/>
		</Relationships>
</file>

<file path=ppt/notesSlides/_rels/notesSlide1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8.xml"/>
		</Relationships>
</file>

<file path=ppt/notesSlides/_rels/notesSlide1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9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0.xml"/>
		</Relationships>
</file>

<file path=ppt/notesSlides/_rels/notesSlide1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1.xml"/>
		</Relationships>
</file>

<file path=ppt/notesSlides/_rels/notesSlide1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2.xml"/>
		</Relationships>
</file>

<file path=ppt/notesSlides/_rels/notesSlide1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3.xml"/>
		</Relationships>
</file>

<file path=ppt/notesSlides/_rels/notesSlide1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4.xml"/>
		</Relationships>
</file>

<file path=ppt/notesSlides/_rels/notesSlide1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5.xml"/>
		</Relationships>
</file>

<file path=ppt/notesSlides/_rels/notesSlide1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6.xml"/>
		</Relationships>
</file>

<file path=ppt/notesSlides/_rels/notesSlide1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7.xml"/>
		</Relationships>
</file>

<file path=ppt/notesSlides/_rels/notesSlide1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8.xml"/>
		</Relationships>
</file>

<file path=ppt/notesSlides/_rels/notesSlide1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9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0.xml"/>
		</Relationships>
</file>

<file path=ppt/notesSlides/_rels/notesSlide1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1.xml"/>
		</Relationships>
</file>

<file path=ppt/notesSlides/_rels/notesSlide1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2.xml"/>
		</Relationships>
</file>

<file path=ppt/notesSlides/_rels/notesSlide1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3.xml"/>
		</Relationships>
</file>

<file path=ppt/notesSlides/_rels/notesSlide1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4.xml"/>
		</Relationships>
</file>

<file path=ppt/notesSlides/_rels/notesSlide1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5.xml"/>
		</Relationships>
</file>

<file path=ppt/notesSlides/_rels/notesSlide1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6.xml"/>
		</Relationships>
</file>

<file path=ppt/notesSlides/_rels/notesSlide1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7.xml"/>
		</Relationships>
</file>

<file path=ppt/notesSlides/_rels/notesSlide1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8.xml"/>
		</Relationships>
</file>

<file path=ppt/notesSlides/_rels/notesSlide1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9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1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0.xml"/>
		</Relationships>
</file>

<file path=ppt/notesSlides/_rels/notesSlide1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1.xml"/>
		</Relationships>
</file>

<file path=ppt/notesSlides/_rels/notesSlide1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2.xml"/>
		</Relationships>
</file>

<file path=ppt/notesSlides/_rels/notesSlide1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3.xml"/>
		</Relationships>
</file>

<file path=ppt/notesSlides/_rels/notesSlide1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4.xml"/>
		</Relationships>
</file>

<file path=ppt/notesSlides/_rels/notesSlide1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5.xml"/>
		</Relationships>
</file>

<file path=ppt/notesSlides/_rels/notesSlide1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6.xml"/>
		</Relationships>
</file>

<file path=ppt/notesSlides/_rels/notesSlide1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7.xml"/>
		</Relationships>
</file>

<file path=ppt/notesSlides/_rels/notesSlide1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8.xml"/>
		</Relationships>
</file>

<file path=ppt/notesSlides/_rels/notesSlide1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0.xml"/>
		</Relationships>
</file>

<file path=ppt/notesSlides/_rels/notesSlide2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1.xml"/>
		</Relationships>
</file>

<file path=ppt/notesSlides/_rels/notesSlide2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2.xml"/>
		</Relationships>
</file>

<file path=ppt/notesSlides/_rels/notesSlide2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3.xml"/>
		</Relationships>
</file>

<file path=ppt/notesSlides/_rels/notesSlide2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4.xml"/>
		</Relationships>
</file>

<file path=ppt/notesSlides/_rels/notesSlide2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5.xml"/>
		</Relationships>
</file>

<file path=ppt/notesSlides/_rels/notesSlide2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6.xml"/>
		</Relationships>
</file>

<file path=ppt/notesSlides/_rels/notesSlide2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7.xml"/>
		</Relationships>
</file>

<file path=ppt/notesSlides/_rels/notesSlide2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8.xml"/>
		</Relationships>
</file>

<file path=ppt/notesSlides/_rels/notesSlide2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9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0.xml"/>
		</Relationships>
</file>

<file path=ppt/notesSlides/_rels/notesSlide2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1.xml"/>
		</Relationships>
</file>

<file path=ppt/notesSlides/_rels/notesSlide2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2.xml"/>
		</Relationships>
</file>

<file path=ppt/notesSlides/_rels/notesSlide2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3.xml"/>
		</Relationships>
</file>

<file path=ppt/notesSlides/_rels/notesSlide2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4.xml"/>
		</Relationships>
</file>

<file path=ppt/notesSlides/_rels/notesSlide2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5.xml"/>
		</Relationships>
</file>

<file path=ppt/notesSlides/_rels/notesSlide2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6.xml"/>
		</Relationships>
</file>

<file path=ppt/notesSlides/_rels/notesSlide2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7.xml"/>
		</Relationships>
</file>

<file path=ppt/notesSlides/_rels/notesSlide2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8.xml"/>
		</Relationships>
</file>

<file path=ppt/notesSlides/_rels/notesSlide2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9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0.xml"/>
		</Relationships>
</file>

<file path=ppt/notesSlides/_rels/notesSlide2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1.xml"/>
		</Relationships>
</file>

<file path=ppt/notesSlides/_rels/notesSlide2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2.xml"/>
		</Relationships>
</file>

<file path=ppt/notesSlides/_rels/notesSlide2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3.xml"/>
		</Relationships>
</file>

<file path=ppt/notesSlides/_rels/notesSlide2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4.xml"/>
		</Relationships>
</file>

<file path=ppt/notesSlides/_rels/notesSlide2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5.xml"/>
		</Relationships>
</file>

<file path=ppt/notesSlides/_rels/notesSlide2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6.xml"/>
		</Relationships>
</file>

<file path=ppt/notesSlides/_rels/notesSlide2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7.xml"/>
		</Relationships>
</file>

<file path=ppt/notesSlides/_rels/notesSlide2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8.xml"/>
		</Relationships>
</file>

<file path=ppt/notesSlides/_rels/notesSlide2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9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0.xml"/>
		</Relationships>
</file>

<file path=ppt/notesSlides/_rels/notesSlide2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1.xml"/>
		</Relationships>
</file>

<file path=ppt/notesSlides/_rels/notesSlide2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2.xml"/>
		</Relationships>
</file>

<file path=ppt/notesSlides/_rels/notesSlide2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3.xml"/>
		</Relationships>
</file>

<file path=ppt/notesSlides/_rels/notesSlide2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4.xml"/>
		</Relationships>
</file>

<file path=ppt/notesSlides/_rels/notesSlide2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5.xml"/>
		</Relationships>
</file>

<file path=ppt/notesSlides/_rels/notesSlide2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6.xml"/>
		</Relationships>
</file>

<file path=ppt/notesSlides/_rels/notesSlide2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7.xml"/>
		</Relationships>
</file>

<file path=ppt/notesSlides/_rels/notesSlide2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8.xml"/>
		</Relationships>
</file>

<file path=ppt/notesSlides/_rels/notesSlide2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9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0.xml"/>
		</Relationships>
</file>

<file path=ppt/notesSlides/_rels/notesSlide2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1.xml"/>
		</Relationships>
</file>

<file path=ppt/notesSlides/_rels/notesSlide2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2.xml"/>
		</Relationships>
</file>

<file path=ppt/notesSlides/_rels/notesSlide2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3.xml"/>
		</Relationships>
</file>

<file path=ppt/notesSlides/_rels/notesSlide2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4.xml"/>
		</Relationships>
</file>

<file path=ppt/notesSlides/_rels/notesSlide2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5.xml"/>
		</Relationships>
</file>

<file path=ppt/notesSlides/_rels/notesSlide2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6.xml"/>
		</Relationships>
</file>

<file path=ppt/notesSlides/_rels/notesSlide2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7.xml"/>
		</Relationships>
</file>

<file path=ppt/notesSlides/_rels/notesSlide2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8.xml"/>
		</Relationships>
</file>

<file path=ppt/notesSlides/_rels/notesSlide2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9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0.xml"/>
		</Relationships>
</file>

<file path=ppt/notesSlides/_rels/notesSlide2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1.xml"/>
		</Relationships>
</file>

<file path=ppt/notesSlides/_rels/notesSlide2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2.xml"/>
		</Relationships>
</file>

<file path=ppt/notesSlides/_rels/notesSlide2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3.xml"/>
		</Relationships>
</file>

<file path=ppt/notesSlides/_rels/notesSlide2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4.xml"/>
		</Relationships>
</file>

<file path=ppt/notesSlides/_rels/notesSlide2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5.xml"/>
		</Relationships>
</file>

<file path=ppt/notesSlides/_rels/notesSlide2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6.xml"/>
		</Relationships>
</file>

<file path=ppt/notesSlides/_rels/notesSlide2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7.xml"/>
		</Relationships>
</file>

<file path=ppt/notesSlides/_rels/notesSlide2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8.xml"/>
		</Relationships>
</file>

<file path=ppt/notesSlides/_rels/notesSlide2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9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0.xml"/>
		</Relationships>
</file>

<file path=ppt/notesSlides/_rels/notesSlide2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1.xml"/>
		</Relationships>
</file>

<file path=ppt/notesSlides/_rels/notesSlide2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2.xml"/>
		</Relationships>
</file>

<file path=ppt/notesSlides/_rels/notesSlide2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3.xml"/>
		</Relationships>
</file>

<file path=ppt/notesSlides/_rels/notesSlide2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4.xml"/>
		</Relationships>
</file>

<file path=ppt/notesSlides/_rels/notesSlide2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5.xml"/>
		</Relationships>
</file>

<file path=ppt/notesSlides/_rels/notesSlide2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6.xml"/>
		</Relationships>
</file>

<file path=ppt/notesSlides/_rels/notesSlide2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7.xml"/>
		</Relationships>
</file>

<file path=ppt/notesSlides/_rels/notesSlide2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8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4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7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3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4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5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8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0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3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0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4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8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0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3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4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5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8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0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1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3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6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8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0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1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5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8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0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1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4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5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6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8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0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1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3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4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5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6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8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0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1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3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4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5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6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7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8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0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1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3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4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5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6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8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0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1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2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3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4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5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6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7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268</Slides>
  <Notes>268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268</vt:i4>
      </vt:variant>
    </vt:vector>
  </HeadingPairs>
  <TitlesOfParts>
    <vt:vector size="27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CE204 Object-Oriented Programming</dc:title>
  <dc:subject>PptxGenJS Presentation</dc:subject>
  <dc:creator>Author: Asst. Prof. Dr. Uğur CORUH</dc:creator>
  <cp:lastModifiedBy>Author: Asst. Prof. Dr. Uğur CORUH</cp:lastModifiedBy>
  <cp:revision>1</cp:revision>
  <dcterms:created xsi:type="dcterms:W3CDTF">2022-04-23T01:11:54Z</dcterms:created>
  <dcterms:modified xsi:type="dcterms:W3CDTF">2022-04-23T01:11:54Z</dcterms:modified>
</cp:coreProperties>
</file>