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</p:sldIdLst>
  <p:notesMasterIdLst>
    <p:notesMasterId r:id="rId11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notesMaster" Target="notesMasters/notesMaster1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108</Slides>
  <Notes>108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2022-05-08T18:52:50Z</dcterms:created>
  <dcterms:modified xsi:type="dcterms:W3CDTF">2022-05-08T18:52:50Z</dcterms:modified>
</cp:coreProperties>
</file>