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9.xml" ContentType="application/vnd.openxmlformats-officedocument.presentationml.slide+xml"/>
  <Override PartName="/ppt/slideMasters/slideMaster10.xml" ContentType="application/vnd.openxmlformats-officedocument.presentationml.slideMaster+xml"/>
  <Override PartName="/ppt/slides/slide10.xml" ContentType="application/vnd.openxmlformats-officedocument.presentationml.slide+xml"/>
  <Override PartName="/ppt/slideMasters/slideMaster11.xml" ContentType="application/vnd.openxmlformats-officedocument.presentationml.slideMaster+xml"/>
  <Override PartName="/ppt/slides/slide11.xml" ContentType="application/vnd.openxmlformats-officedocument.presentationml.slide+xml"/>
  <Override PartName="/ppt/slideMasters/slideMaster12.xml" ContentType="application/vnd.openxmlformats-officedocument.presentationml.slideMaster+xml"/>
  <Override PartName="/ppt/slides/slide12.xml" ContentType="application/vnd.openxmlformats-officedocument.presentationml.slide+xml"/>
  <Override PartName="/ppt/slideMasters/slideMaster13.xml" ContentType="application/vnd.openxmlformats-officedocument.presentationml.slideMaster+xml"/>
  <Override PartName="/ppt/slides/slide13.xml" ContentType="application/vnd.openxmlformats-officedocument.presentationml.slide+xml"/>
  <Override PartName="/ppt/slideMasters/slideMaster14.xml" ContentType="application/vnd.openxmlformats-officedocument.presentationml.slideMaster+xml"/>
  <Override PartName="/ppt/slides/slide14.xml" ContentType="application/vnd.openxmlformats-officedocument.presentationml.slide+xml"/>
  <Override PartName="/ppt/slideMasters/slideMaster15.xml" ContentType="application/vnd.openxmlformats-officedocument.presentationml.slideMaster+xml"/>
  <Override PartName="/ppt/slides/slide15.xml" ContentType="application/vnd.openxmlformats-officedocument.presentationml.slide+xml"/>
  <Override PartName="/ppt/slideMasters/slideMaster16.xml" ContentType="application/vnd.openxmlformats-officedocument.presentationml.slideMaster+xml"/>
  <Override PartName="/ppt/slides/slide16.xml" ContentType="application/vnd.openxmlformats-officedocument.presentationml.slide+xml"/>
  <Override PartName="/ppt/slideMasters/slideMaster17.xml" ContentType="application/vnd.openxmlformats-officedocument.presentationml.slideMaster+xml"/>
  <Override PartName="/ppt/slides/slide17.xml" ContentType="application/vnd.openxmlformats-officedocument.presentationml.slide+xml"/>
  <Override PartName="/ppt/slideMasters/slideMaster18.xml" ContentType="application/vnd.openxmlformats-officedocument.presentationml.slideMaster+xml"/>
  <Override PartName="/ppt/slides/slide18.xml" ContentType="application/vnd.openxmlformats-officedocument.presentationml.slide+xml"/>
  <Override PartName="/ppt/slideMasters/slideMaster19.xml" ContentType="application/vnd.openxmlformats-officedocument.presentationml.slideMaster+xml"/>
  <Override PartName="/ppt/slides/slide19.xml" ContentType="application/vnd.openxmlformats-officedocument.presentationml.slide+xml"/>
  <Override PartName="/ppt/slideMasters/slideMaster20.xml" ContentType="application/vnd.openxmlformats-officedocument.presentationml.slideMaster+xml"/>
  <Override PartName="/ppt/slides/slide20.xml" ContentType="application/vnd.openxmlformats-officedocument.presentationml.slide+xml"/>
  <Override PartName="/ppt/slideMasters/slideMaster21.xml" ContentType="application/vnd.openxmlformats-officedocument.presentationml.slideMaster+xml"/>
  <Override PartName="/ppt/slides/slide21.xml" ContentType="application/vnd.openxmlformats-officedocument.presentationml.slide+xml"/>
  <Override PartName="/ppt/slideMasters/slideMaster22.xml" ContentType="application/vnd.openxmlformats-officedocument.presentationml.slideMaster+xml"/>
  <Override PartName="/ppt/slides/slide22.xml" ContentType="application/vnd.openxmlformats-officedocument.presentationml.slide+xml"/>
  <Override PartName="/ppt/slideMasters/slideMaster23.xml" ContentType="application/vnd.openxmlformats-officedocument.presentationml.slideMaster+xml"/>
  <Override PartName="/ppt/slides/slide23.xml" ContentType="application/vnd.openxmlformats-officedocument.presentationml.slide+xml"/>
  <Override PartName="/ppt/slideMasters/slideMaster24.xml" ContentType="application/vnd.openxmlformats-officedocument.presentationml.slideMaster+xml"/>
  <Override PartName="/ppt/slides/slide24.xml" ContentType="application/vnd.openxmlformats-officedocument.presentationml.slide+xml"/>
  <Override PartName="/ppt/slideMasters/slideMaster25.xml" ContentType="application/vnd.openxmlformats-officedocument.presentationml.slideMaster+xml"/>
  <Override PartName="/ppt/slides/slide25.xml" ContentType="application/vnd.openxmlformats-officedocument.presentationml.slide+xml"/>
  <Override PartName="/ppt/slideMasters/slideMaster26.xml" ContentType="application/vnd.openxmlformats-officedocument.presentationml.slideMaster+xml"/>
  <Override PartName="/ppt/slides/slide26.xml" ContentType="application/vnd.openxmlformats-officedocument.presentationml.slide+xml"/>
  <Override PartName="/ppt/slideMasters/slideMaster27.xml" ContentType="application/vnd.openxmlformats-officedocument.presentationml.slideMaster+xml"/>
  <Override PartName="/ppt/slides/slide27.xml" ContentType="application/vnd.openxmlformats-officedocument.presentationml.slide+xml"/>
  <Override PartName="/ppt/slideMasters/slideMaster28.xml" ContentType="application/vnd.openxmlformats-officedocument.presentationml.slideMaster+xml"/>
  <Override PartName="/ppt/slides/slide28.xml" ContentType="application/vnd.openxmlformats-officedocument.presentationml.slide+xml"/>
  <Override PartName="/ppt/slideMasters/slideMaster29.xml" ContentType="application/vnd.openxmlformats-officedocument.presentationml.slideMaster+xml"/>
  <Override PartName="/ppt/slides/slide29.xml" ContentType="application/vnd.openxmlformats-officedocument.presentationml.slide+xml"/>
  <Override PartName="/ppt/slideMasters/slideMaster30.xml" ContentType="application/vnd.openxmlformats-officedocument.presentationml.slideMaster+xml"/>
  <Override PartName="/ppt/slides/slide30.xml" ContentType="application/vnd.openxmlformats-officedocument.presentationml.slide+xml"/>
  <Override PartName="/ppt/slideMasters/slideMaster31.xml" ContentType="application/vnd.openxmlformats-officedocument.presentationml.slideMaster+xml"/>
  <Override PartName="/ppt/slides/slide31.xml" ContentType="application/vnd.openxmlformats-officedocument.presentationml.slide+xml"/>
  <Override PartName="/ppt/slideMasters/slideMaster32.xml" ContentType="application/vnd.openxmlformats-officedocument.presentationml.slideMaster+xml"/>
  <Override PartName="/ppt/slides/slide32.xml" ContentType="application/vnd.openxmlformats-officedocument.presentationml.slide+xml"/>
  <Override PartName="/ppt/slideMasters/slideMaster33.xml" ContentType="application/vnd.openxmlformats-officedocument.presentationml.slideMaster+xml"/>
  <Override PartName="/ppt/slides/slide33.xml" ContentType="application/vnd.openxmlformats-officedocument.presentationml.slide+xml"/>
  <Override PartName="/ppt/slideMasters/slideMaster34.xml" ContentType="application/vnd.openxmlformats-officedocument.presentationml.slideMaster+xml"/>
  <Override PartName="/ppt/slides/slide34.xml" ContentType="application/vnd.openxmlformats-officedocument.presentationml.slide+xml"/>
  <Override PartName="/ppt/slideMasters/slideMaster35.xml" ContentType="application/vnd.openxmlformats-officedocument.presentationml.slideMaster+xml"/>
  <Override PartName="/ppt/slides/slide35.xml" ContentType="application/vnd.openxmlformats-officedocument.presentationml.slide+xml"/>
  <Override PartName="/ppt/slideMasters/slideMaster36.xml" ContentType="application/vnd.openxmlformats-officedocument.presentationml.slideMaster+xml"/>
  <Override PartName="/ppt/slides/slide36.xml" ContentType="application/vnd.openxmlformats-officedocument.presentationml.slide+xml"/>
  <Override PartName="/ppt/slideMasters/slideMaster37.xml" ContentType="application/vnd.openxmlformats-officedocument.presentationml.slideMaster+xml"/>
  <Override PartName="/ppt/slides/slide37.xml" ContentType="application/vnd.openxmlformats-officedocument.presentationml.slide+xml"/>
  <Override PartName="/ppt/slideMasters/slideMaster38.xml" ContentType="application/vnd.openxmlformats-officedocument.presentationml.slideMaster+xml"/>
  <Override PartName="/ppt/slides/slide38.xml" ContentType="application/vnd.openxmlformats-officedocument.presentationml.slide+xml"/>
  <Override PartName="/ppt/slideMasters/slideMaster39.xml" ContentType="application/vnd.openxmlformats-officedocument.presentationml.slideMaster+xml"/>
  <Override PartName="/ppt/slides/slide39.xml" ContentType="application/vnd.openxmlformats-officedocument.presentationml.slide+xml"/>
  <Override PartName="/ppt/slideMasters/slideMaster40.xml" ContentType="application/vnd.openxmlformats-officedocument.presentationml.slideMaster+xml"/>
  <Override PartName="/ppt/slides/slide40.xml" ContentType="application/vnd.openxmlformats-officedocument.presentationml.slide+xml"/>
  <Override PartName="/ppt/slideMasters/slideMaster41.xml" ContentType="application/vnd.openxmlformats-officedocument.presentationml.slideMaster+xml"/>
  <Override PartName="/ppt/slides/slide41.xml" ContentType="application/vnd.openxmlformats-officedocument.presentationml.slide+xml"/>
  <Override PartName="/ppt/slideMasters/slideMaster42.xml" ContentType="application/vnd.openxmlformats-officedocument.presentationml.slideMaster+xml"/>
  <Override PartName="/ppt/slides/slide42.xml" ContentType="application/vnd.openxmlformats-officedocument.presentationml.slide+xml"/>
  <Override PartName="/ppt/slideMasters/slideMaster43.xml" ContentType="application/vnd.openxmlformats-officedocument.presentationml.slideMaster+xml"/>
  <Override PartName="/ppt/slides/slide43.xml" ContentType="application/vnd.openxmlformats-officedocument.presentationml.slide+xml"/>
  <Override PartName="/ppt/slideMasters/slideMaster44.xml" ContentType="application/vnd.openxmlformats-officedocument.presentationml.slideMaster+xml"/>
  <Override PartName="/ppt/slides/slide44.xml" ContentType="application/vnd.openxmlformats-officedocument.presentationml.slide+xml"/>
  <Override PartName="/ppt/slideMasters/slideMaster45.xml" ContentType="application/vnd.openxmlformats-officedocument.presentationml.slideMaster+xml"/>
  <Override PartName="/ppt/slides/slide45.xml" ContentType="application/vnd.openxmlformats-officedocument.presentationml.slide+xml"/>
  <Override PartName="/ppt/slideMasters/slideMaster46.xml" ContentType="application/vnd.openxmlformats-officedocument.presentationml.slideMaster+xml"/>
  <Override PartName="/ppt/slides/slide46.xml" ContentType="application/vnd.openxmlformats-officedocument.presentationml.slide+xml"/>
  <Override PartName="/ppt/slideMasters/slideMaster47.xml" ContentType="application/vnd.openxmlformats-officedocument.presentationml.slideMaster+xml"/>
  <Override PartName="/ppt/slides/slide47.xml" ContentType="application/vnd.openxmlformats-officedocument.presentationml.slide+xml"/>
  <Override PartName="/ppt/slideMasters/slideMaster48.xml" ContentType="application/vnd.openxmlformats-officedocument.presentationml.slideMaster+xml"/>
  <Override PartName="/ppt/slides/slide48.xml" ContentType="application/vnd.openxmlformats-officedocument.presentationml.slide+xml"/>
  <Override PartName="/ppt/slideMasters/slideMaster49.xml" ContentType="application/vnd.openxmlformats-officedocument.presentationml.slideMaster+xml"/>
  <Override PartName="/ppt/slides/slide49.xml" ContentType="application/vnd.openxmlformats-officedocument.presentationml.slide+xml"/>
  <Override PartName="/ppt/slideMasters/slideMaster50.xml" ContentType="application/vnd.openxmlformats-officedocument.presentationml.slideMaster+xml"/>
  <Override PartName="/ppt/slides/slide50.xml" ContentType="application/vnd.openxmlformats-officedocument.presentationml.slide+xml"/>
  <Override PartName="/ppt/slideMasters/slideMaster51.xml" ContentType="application/vnd.openxmlformats-officedocument.presentationml.slideMaster+xml"/>
  <Override PartName="/ppt/slides/slide51.xml" ContentType="application/vnd.openxmlformats-officedocument.presentationml.slide+xml"/>
  <Override PartName="/ppt/slideMasters/slideMaster52.xml" ContentType="application/vnd.openxmlformats-officedocument.presentationml.slideMaster+xml"/>
  <Override PartName="/ppt/slides/slide52.xml" ContentType="application/vnd.openxmlformats-officedocument.presentationml.slide+xml"/>
  <Override PartName="/ppt/slideMasters/slideMaster53.xml" ContentType="application/vnd.openxmlformats-officedocument.presentationml.slideMaster+xml"/>
  <Override PartName="/ppt/slides/slide53.xml" ContentType="application/vnd.openxmlformats-officedocument.presentationml.slide+xml"/>
  <Override PartName="/ppt/slideMasters/slideMaster54.xml" ContentType="application/vnd.openxmlformats-officedocument.presentationml.slideMaster+xml"/>
  <Override PartName="/ppt/slides/slide54.xml" ContentType="application/vnd.openxmlformats-officedocument.presentationml.slide+xml"/>
  <Override PartName="/ppt/slideMasters/slideMaster55.xml" ContentType="application/vnd.openxmlformats-officedocument.presentationml.slideMaster+xml"/>
  <Override PartName="/ppt/slides/slide55.xml" ContentType="application/vnd.openxmlformats-officedocument.presentationml.slide+xml"/>
  <Override PartName="/ppt/slideMasters/slideMaster56.xml" ContentType="application/vnd.openxmlformats-officedocument.presentationml.slideMaster+xml"/>
  <Override PartName="/ppt/slides/slide56.xml" ContentType="application/vnd.openxmlformats-officedocument.presentationml.slide+xml"/>
  <Override PartName="/ppt/slideMasters/slideMaster57.xml" ContentType="application/vnd.openxmlformats-officedocument.presentationml.slideMaster+xml"/>
  <Override PartName="/ppt/slides/slide57.xml" ContentType="application/vnd.openxmlformats-officedocument.presentationml.slide+xml"/>
  <Override PartName="/ppt/slideMasters/slideMaster58.xml" ContentType="application/vnd.openxmlformats-officedocument.presentationml.slideMaster+xml"/>
  <Override PartName="/ppt/slides/slide58.xml" ContentType="application/vnd.openxmlformats-officedocument.presentationml.slide+xml"/>
  <Override PartName="/ppt/slideMasters/slideMaster59.xml" ContentType="application/vnd.openxmlformats-officedocument.presentationml.slideMaster+xml"/>
  <Override PartName="/ppt/slides/slide59.xml" ContentType="application/vnd.openxmlformats-officedocument.presentationml.slide+xml"/>
  <Override PartName="/ppt/slideMasters/slideMaster60.xml" ContentType="application/vnd.openxmlformats-officedocument.presentationml.slideMaster+xml"/>
  <Override PartName="/ppt/slides/slide60.xml" ContentType="application/vnd.openxmlformats-officedocument.presentationml.slide+xml"/>
  <Override PartName="/ppt/slideMasters/slideMaster61.xml" ContentType="application/vnd.openxmlformats-officedocument.presentationml.slideMaster+xml"/>
  <Override PartName="/ppt/slides/slide61.xml" ContentType="application/vnd.openxmlformats-officedocument.presentationml.slide+xml"/>
  <Override PartName="/ppt/slideMasters/slideMaster62.xml" ContentType="application/vnd.openxmlformats-officedocument.presentationml.slideMaster+xml"/>
  <Override PartName="/ppt/slides/slide62.xml" ContentType="application/vnd.openxmlformats-officedocument.presentationml.slide+xml"/>
  <Override PartName="/ppt/slideMasters/slideMaster63.xml" ContentType="application/vnd.openxmlformats-officedocument.presentationml.slideMaster+xml"/>
  <Override PartName="/ppt/slides/slide63.xml" ContentType="application/vnd.openxmlformats-officedocument.presentationml.slide+xml"/>
  <Override PartName="/ppt/slideMasters/slideMaster64.xml" ContentType="application/vnd.openxmlformats-officedocument.presentationml.slideMaster+xml"/>
  <Override PartName="/ppt/slides/slide64.xml" ContentType="application/vnd.openxmlformats-officedocument.presentationml.slide+xml"/>
  <Override PartName="/ppt/slideMasters/slideMaster65.xml" ContentType="application/vnd.openxmlformats-officedocument.presentationml.slideMaster+xml"/>
  <Override PartName="/ppt/slides/slide65.xml" ContentType="application/vnd.openxmlformats-officedocument.presentationml.slide+xml"/>
  <Override PartName="/ppt/slideMasters/slideMaster66.xml" ContentType="application/vnd.openxmlformats-officedocument.presentationml.slideMaster+xml"/>
  <Override PartName="/ppt/slides/slide66.xml" ContentType="application/vnd.openxmlformats-officedocument.presentationml.slide+xml"/>
  <Override PartName="/ppt/slideMasters/slideMaster67.xml" ContentType="application/vnd.openxmlformats-officedocument.presentationml.slideMaster+xml"/>
  <Override PartName="/ppt/slides/slide67.xml" ContentType="application/vnd.openxmlformats-officedocument.presentationml.slide+xml"/>
  <Override PartName="/ppt/slideMasters/slideMaster68.xml" ContentType="application/vnd.openxmlformats-officedocument.presentationml.slideMaster+xml"/>
  <Override PartName="/ppt/slides/slide68.xml" ContentType="application/vnd.openxmlformats-officedocument.presentationml.slide+xml"/>
  <Override PartName="/ppt/slideMasters/slideMaster69.xml" ContentType="application/vnd.openxmlformats-officedocument.presentationml.slideMaster+xml"/>
  <Override PartName="/ppt/slides/slide69.xml" ContentType="application/vnd.openxmlformats-officedocument.presentationml.slide+xml"/>
  <Override PartName="/ppt/slideMasters/slideMaster70.xml" ContentType="application/vnd.openxmlformats-officedocument.presentationml.slideMaster+xml"/>
  <Override PartName="/ppt/slides/slide70.xml" ContentType="application/vnd.openxmlformats-officedocument.presentationml.slide+xml"/>
  <Override PartName="/ppt/slideMasters/slideMaster71.xml" ContentType="application/vnd.openxmlformats-officedocument.presentationml.slideMaster+xml"/>
  <Override PartName="/ppt/slides/slide71.xml" ContentType="application/vnd.openxmlformats-officedocument.presentationml.slide+xml"/>
  <Override PartName="/ppt/slideMasters/slideMaster72.xml" ContentType="application/vnd.openxmlformats-officedocument.presentationml.slideMaster+xml"/>
  <Override PartName="/ppt/slides/slide72.xml" ContentType="application/vnd.openxmlformats-officedocument.presentationml.slide+xml"/>
  <Override PartName="/ppt/slideMasters/slideMaster73.xml" ContentType="application/vnd.openxmlformats-officedocument.presentationml.slideMaster+xml"/>
  <Override PartName="/ppt/slides/slide73.xml" ContentType="application/vnd.openxmlformats-officedocument.presentationml.slide+xml"/>
  <Override PartName="/ppt/slideMasters/slideMaster74.xml" ContentType="application/vnd.openxmlformats-officedocument.presentationml.slideMaster+xml"/>
  <Override PartName="/ppt/slides/slide74.xml" ContentType="application/vnd.openxmlformats-officedocument.presentationml.slide+xml"/>
  <Override PartName="/ppt/slideMasters/slideMaster75.xml" ContentType="application/vnd.openxmlformats-officedocument.presentationml.slideMaster+xml"/>
  <Override PartName="/ppt/slides/slide75.xml" ContentType="application/vnd.openxmlformats-officedocument.presentationml.slide+xml"/>
  <Override PartName="/ppt/slideMasters/slideMaster76.xml" ContentType="application/vnd.openxmlformats-officedocument.presentationml.slideMaster+xml"/>
  <Override PartName="/ppt/slides/slide76.xml" ContentType="application/vnd.openxmlformats-officedocument.presentationml.slide+xml"/>
  <Override PartName="/ppt/slideMasters/slideMaster77.xml" ContentType="application/vnd.openxmlformats-officedocument.presentationml.slideMaster+xml"/>
  <Override PartName="/ppt/slides/slide77.xml" ContentType="application/vnd.openxmlformats-officedocument.presentationml.slide+xml"/>
  <Override PartName="/ppt/slideMasters/slideMaster78.xml" ContentType="application/vnd.openxmlformats-officedocument.presentationml.slideMaster+xml"/>
  <Override PartName="/ppt/slides/slide78.xml" ContentType="application/vnd.openxmlformats-officedocument.presentationml.slide+xml"/>
  <Override PartName="/ppt/slideMasters/slideMaster79.xml" ContentType="application/vnd.openxmlformats-officedocument.presentationml.slideMaster+xml"/>
  <Override PartName="/ppt/slides/slide79.xml" ContentType="application/vnd.openxmlformats-officedocument.presentationml.slide+xml"/>
  <Override PartName="/ppt/slideMasters/slideMaster80.xml" ContentType="application/vnd.openxmlformats-officedocument.presentationml.slideMaster+xml"/>
  <Override PartName="/ppt/slides/slide80.xml" ContentType="application/vnd.openxmlformats-officedocument.presentationml.slide+xml"/>
  <Override PartName="/ppt/slideMasters/slideMaster81.xml" ContentType="application/vnd.openxmlformats-officedocument.presentationml.slideMaster+xml"/>
  <Override PartName="/ppt/slides/slide81.xml" ContentType="application/vnd.openxmlformats-officedocument.presentationml.slide+xml"/>
  <Override PartName="/ppt/slideMasters/slideMaster82.xml" ContentType="application/vnd.openxmlformats-officedocument.presentationml.slideMaster+xml"/>
  <Override PartName="/ppt/slides/slide82.xml" ContentType="application/vnd.openxmlformats-officedocument.presentationml.slide+xml"/>
  <Override PartName="/ppt/slideMasters/slideMaster83.xml" ContentType="application/vnd.openxmlformats-officedocument.presentationml.slideMaster+xml"/>
  <Override PartName="/ppt/slides/slide83.xml" ContentType="application/vnd.openxmlformats-officedocument.presentationml.slide+xml"/>
  <Override PartName="/ppt/slideMasters/slideMaster84.xml" ContentType="application/vnd.openxmlformats-officedocument.presentationml.slideMaster+xml"/>
  <Override PartName="/ppt/slides/slide84.xml" ContentType="application/vnd.openxmlformats-officedocument.presentationml.slide+xml"/>
  <Override PartName="/ppt/slideMasters/slideMaster85.xml" ContentType="application/vnd.openxmlformats-officedocument.presentationml.slideMaster+xml"/>
  <Override PartName="/ppt/slides/slide85.xml" ContentType="application/vnd.openxmlformats-officedocument.presentationml.slide+xml"/>
  <Override PartName="/ppt/slideMasters/slideMaster86.xml" ContentType="application/vnd.openxmlformats-officedocument.presentationml.slideMaster+xml"/>
  <Override PartName="/ppt/slides/slide86.xml" ContentType="application/vnd.openxmlformats-officedocument.presentationml.slide+xml"/>
  <Override PartName="/ppt/slideMasters/slideMaster87.xml" ContentType="application/vnd.openxmlformats-officedocument.presentationml.slideMaster+xml"/>
  <Override PartName="/ppt/slides/slide87.xml" ContentType="application/vnd.openxmlformats-officedocument.presentationml.slide+xml"/>
  <Override PartName="/ppt/slideMasters/slideMaster88.xml" ContentType="application/vnd.openxmlformats-officedocument.presentationml.slideMaster+xml"/>
  <Override PartName="/ppt/slides/slide88.xml" ContentType="application/vnd.openxmlformats-officedocument.presentationml.slide+xml"/>
  <Override PartName="/ppt/slideMasters/slideMaster89.xml" ContentType="application/vnd.openxmlformats-officedocument.presentationml.slideMaster+xml"/>
  <Override PartName="/ppt/slides/slide89.xml" ContentType="application/vnd.openxmlformats-officedocument.presentationml.slide+xml"/>
  <Override PartName="/ppt/slideMasters/slideMaster90.xml" ContentType="application/vnd.openxmlformats-officedocument.presentationml.slideMaster+xml"/>
  <Override PartName="/ppt/slides/slide90.xml" ContentType="application/vnd.openxmlformats-officedocument.presentationml.slide+xml"/>
  <Override PartName="/ppt/slideMasters/slideMaster91.xml" ContentType="application/vnd.openxmlformats-officedocument.presentationml.slideMaster+xml"/>
  <Override PartName="/ppt/slides/slide91.xml" ContentType="application/vnd.openxmlformats-officedocument.presentationml.slide+xml"/>
  <Override PartName="/ppt/slideMasters/slideMaster92.xml" ContentType="application/vnd.openxmlformats-officedocument.presentationml.slideMaster+xml"/>
  <Override PartName="/ppt/slides/slide92.xml" ContentType="application/vnd.openxmlformats-officedocument.presentationml.slide+xml"/>
  <Override PartName="/ppt/slideMasters/slideMaster93.xml" ContentType="application/vnd.openxmlformats-officedocument.presentationml.slideMaster+xml"/>
  <Override PartName="/ppt/slides/slide93.xml" ContentType="application/vnd.openxmlformats-officedocument.presentationml.slide+xml"/>
  <Override PartName="/ppt/slideMasters/slideMaster94.xml" ContentType="application/vnd.openxmlformats-officedocument.presentationml.slideMaster+xml"/>
  <Override PartName="/ppt/slides/slide94.xml" ContentType="application/vnd.openxmlformats-officedocument.presentationml.slide+xml"/>
  <Override PartName="/ppt/slideMasters/slideMaster95.xml" ContentType="application/vnd.openxmlformats-officedocument.presentationml.slideMaster+xml"/>
  <Override PartName="/ppt/slides/slide95.xml" ContentType="application/vnd.openxmlformats-officedocument.presentationml.slide+xml"/>
  <Override PartName="/ppt/slideMasters/slideMaster96.xml" ContentType="application/vnd.openxmlformats-officedocument.presentationml.slideMaster+xml"/>
  <Override PartName="/ppt/slides/slide96.xml" ContentType="application/vnd.openxmlformats-officedocument.presentationml.slide+xml"/>
  <Override PartName="/ppt/slideMasters/slideMaster97.xml" ContentType="application/vnd.openxmlformats-officedocument.presentationml.slideMaster+xml"/>
  <Override PartName="/ppt/slides/slide97.xml" ContentType="application/vnd.openxmlformats-officedocument.presentationml.slide+xml"/>
  <Override PartName="/ppt/slideMasters/slideMaster98.xml" ContentType="application/vnd.openxmlformats-officedocument.presentationml.slideMaster+xml"/>
  <Override PartName="/ppt/slides/slide98.xml" ContentType="application/vnd.openxmlformats-officedocument.presentationml.slide+xml"/>
  <Override PartName="/ppt/slideMasters/slideMaster99.xml" ContentType="application/vnd.openxmlformats-officedocument.presentationml.slideMaster+xml"/>
  <Override PartName="/ppt/slides/slide99.xml" ContentType="application/vnd.openxmlformats-officedocument.presentationml.slide+xml"/>
  <Override PartName="/ppt/slideMasters/slideMaster100.xml" ContentType="application/vnd.openxmlformats-officedocument.presentationml.slideMaster+xml"/>
  <Override PartName="/ppt/slides/slide100.xml" ContentType="application/vnd.openxmlformats-officedocument.presentationml.slide+xml"/>
  <Override PartName="/ppt/slideMasters/slideMaster101.xml" ContentType="application/vnd.openxmlformats-officedocument.presentationml.slideMaster+xml"/>
  <Override PartName="/ppt/slides/slide101.xml" ContentType="application/vnd.openxmlformats-officedocument.presentationml.slide+xml"/>
  <Override PartName="/ppt/slideMasters/slideMaster102.xml" ContentType="application/vnd.openxmlformats-officedocument.presentationml.slideMaster+xml"/>
  <Override PartName="/ppt/slides/slide102.xml" ContentType="application/vnd.openxmlformats-officedocument.presentationml.slide+xml"/>
  <Override PartName="/ppt/slideMasters/slideMaster103.xml" ContentType="application/vnd.openxmlformats-officedocument.presentationml.slideMaster+xml"/>
  <Override PartName="/ppt/slides/slide103.xml" ContentType="application/vnd.openxmlformats-officedocument.presentationml.slide+xml"/>
  <Override PartName="/ppt/slideMasters/slideMaster104.xml" ContentType="application/vnd.openxmlformats-officedocument.presentationml.slideMaster+xml"/>
  <Override PartName="/ppt/slides/slide104.xml" ContentType="application/vnd.openxmlformats-officedocument.presentationml.slide+xml"/>
  <Override PartName="/ppt/slideMasters/slideMaster105.xml" ContentType="application/vnd.openxmlformats-officedocument.presentationml.slideMaster+xml"/>
  <Override PartName="/ppt/slides/slide105.xml" ContentType="application/vnd.openxmlformats-officedocument.presentationml.slide+xml"/>
  <Override PartName="/ppt/slideMasters/slideMaster106.xml" ContentType="application/vnd.openxmlformats-officedocument.presentationml.slideMaster+xml"/>
  <Override PartName="/ppt/slides/slide106.xml" ContentType="application/vnd.openxmlformats-officedocument.presentationml.slide+xml"/>
  <Override PartName="/ppt/slideMasters/slideMaster107.xml" ContentType="application/vnd.openxmlformats-officedocument.presentationml.slideMaster+xml"/>
  <Override PartName="/ppt/slides/slide107.xml" ContentType="application/vnd.openxmlformats-officedocument.presentationml.slide+xml"/>
  <Override PartName="/ppt/slideMasters/slideMaster108.xml" ContentType="application/vnd.openxmlformats-officedocument.presentationml.slideMaster+xml"/>
  <Override PartName="/ppt/slides/slide108.xml" ContentType="application/vnd.openxmlformats-officedocument.presentationml.slide+xml"/>
  <Override PartName="/ppt/slideMasters/slideMaster109.xml" ContentType="application/vnd.openxmlformats-officedocument.presentationml.slideMaster+xml"/>
  <Override PartName="/ppt/slides/slide109.xml" ContentType="application/vnd.openxmlformats-officedocument.presentationml.slide+xml"/>
  <Override PartName="/ppt/slideMasters/slideMaster110.xml" ContentType="application/vnd.openxmlformats-officedocument.presentationml.slideMaster+xml"/>
  <Override PartName="/ppt/slides/slide110.xml" ContentType="application/vnd.openxmlformats-officedocument.presentationml.slide+xml"/>
  <Override PartName="/ppt/slideMasters/slideMaster111.xml" ContentType="application/vnd.openxmlformats-officedocument.presentationml.slideMaster+xml"/>
  <Override PartName="/ppt/slides/slide111.xml" ContentType="application/vnd.openxmlformats-officedocument.presentationml.slide+xml"/>
  <Override PartName="/ppt/slideMasters/slideMaster112.xml" ContentType="application/vnd.openxmlformats-officedocument.presentationml.slideMaster+xml"/>
  <Override PartName="/ppt/slides/slide112.xml" ContentType="application/vnd.openxmlformats-officedocument.presentationml.slide+xml"/>
  <Override PartName="/ppt/slideMasters/slideMaster113.xml" ContentType="application/vnd.openxmlformats-officedocument.presentationml.slideMaster+xml"/>
  <Override PartName="/ppt/slides/slide113.xml" ContentType="application/vnd.openxmlformats-officedocument.presentationml.slide+xml"/>
  <Override PartName="/ppt/slideMasters/slideMaster114.xml" ContentType="application/vnd.openxmlformats-officedocument.presentationml.slideMaster+xml"/>
  <Override PartName="/ppt/slides/slide114.xml" ContentType="application/vnd.openxmlformats-officedocument.presentationml.slide+xml"/>
  <Override PartName="/ppt/slideMasters/slideMaster115.xml" ContentType="application/vnd.openxmlformats-officedocument.presentationml.slideMaster+xml"/>
  <Override PartName="/ppt/slides/slide115.xml" ContentType="application/vnd.openxmlformats-officedocument.presentationml.slide+xml"/>
  <Override PartName="/ppt/slideMasters/slideMaster116.xml" ContentType="application/vnd.openxmlformats-officedocument.presentationml.slideMaster+xml"/>
  <Override PartName="/ppt/slides/slide116.xml" ContentType="application/vnd.openxmlformats-officedocument.presentationml.slide+xml"/>
  <Override PartName="/ppt/slideMasters/slideMaster117.xml" ContentType="application/vnd.openxmlformats-officedocument.presentationml.slideMaster+xml"/>
  <Override PartName="/ppt/slides/slide117.xml" ContentType="application/vnd.openxmlformats-officedocument.presentationml.slide+xml"/>
  <Override PartName="/ppt/slideMasters/slideMaster118.xml" ContentType="application/vnd.openxmlformats-officedocument.presentationml.slideMaster+xml"/>
  <Override PartName="/ppt/slides/slide118.xml" ContentType="application/vnd.openxmlformats-officedocument.presentationml.slide+xml"/>
  <Override PartName="/ppt/slideMasters/slideMaster119.xml" ContentType="application/vnd.openxmlformats-officedocument.presentationml.slideMaster+xml"/>
  <Override PartName="/ppt/slides/slide119.xml" ContentType="application/vnd.openxmlformats-officedocument.presentationml.slide+xml"/>
  <Override PartName="/ppt/slideMasters/slideMaster120.xml" ContentType="application/vnd.openxmlformats-officedocument.presentationml.slideMaster+xml"/>
  <Override PartName="/ppt/slides/slide120.xml" ContentType="application/vnd.openxmlformats-officedocument.presentationml.slide+xml"/>
  <Override PartName="/ppt/slideMasters/slideMaster121.xml" ContentType="application/vnd.openxmlformats-officedocument.presentationml.slideMaster+xml"/>
  <Override PartName="/ppt/slides/slide121.xml" ContentType="application/vnd.openxmlformats-officedocument.presentationml.slide+xml"/>
  <Override PartName="/ppt/slideMasters/slideMaster122.xml" ContentType="application/vnd.openxmlformats-officedocument.presentationml.slideMaster+xml"/>
  <Override PartName="/ppt/slides/slide122.xml" ContentType="application/vnd.openxmlformats-officedocument.presentationml.slide+xml"/>
  <Override PartName="/ppt/slideMasters/slideMaster123.xml" ContentType="application/vnd.openxmlformats-officedocument.presentationml.slideMaster+xml"/>
  <Override PartName="/ppt/slides/slide123.xml" ContentType="application/vnd.openxmlformats-officedocument.presentationml.slide+xml"/>
  <Override PartName="/ppt/slideMasters/slideMaster124.xml" ContentType="application/vnd.openxmlformats-officedocument.presentationml.slideMaster+xml"/>
  <Override PartName="/ppt/slides/slide124.xml" ContentType="application/vnd.openxmlformats-officedocument.presentationml.slide+xml"/>
  <Override PartName="/ppt/slideMasters/slideMaster125.xml" ContentType="application/vnd.openxmlformats-officedocument.presentationml.slideMaster+xml"/>
  <Override PartName="/ppt/slides/slide125.xml" ContentType="application/vnd.openxmlformats-officedocument.presentationml.slide+xml"/>
  <Override PartName="/ppt/slideMasters/slideMaster126.xml" ContentType="application/vnd.openxmlformats-officedocument.presentationml.slideMaster+xml"/>
  <Override PartName="/ppt/slides/slide126.xml" ContentType="application/vnd.openxmlformats-officedocument.presentationml.slide+xml"/>
  <Override PartName="/ppt/slideMasters/slideMaster127.xml" ContentType="application/vnd.openxmlformats-officedocument.presentationml.slideMaster+xml"/>
  <Override PartName="/ppt/slides/slide127.xml" ContentType="application/vnd.openxmlformats-officedocument.presentationml.slide+xml"/>
  <Override PartName="/ppt/slideMasters/slideMaster128.xml" ContentType="application/vnd.openxmlformats-officedocument.presentationml.slideMaster+xml"/>
  <Override PartName="/ppt/slides/slide128.xml" ContentType="application/vnd.openxmlformats-officedocument.presentationml.slide+xml"/>
  <Override PartName="/ppt/slideMasters/slideMaster129.xml" ContentType="application/vnd.openxmlformats-officedocument.presentationml.slideMaster+xml"/>
  <Override PartName="/ppt/slides/slide129.xml" ContentType="application/vnd.openxmlformats-officedocument.presentationml.slide+xml"/>
  <Override PartName="/ppt/slideMasters/slideMaster130.xml" ContentType="application/vnd.openxmlformats-officedocument.presentationml.slideMaster+xml"/>
  <Override PartName="/ppt/slides/slide130.xml" ContentType="application/vnd.openxmlformats-officedocument.presentationml.slide+xml"/>
  <Override PartName="/ppt/slideMasters/slideMaster131.xml" ContentType="application/vnd.openxmlformats-officedocument.presentationml.slideMaster+xml"/>
  <Override PartName="/ppt/slides/slide131.xml" ContentType="application/vnd.openxmlformats-officedocument.presentationml.slide+xml"/>
  <Override PartName="/ppt/slideMasters/slideMaster132.xml" ContentType="application/vnd.openxmlformats-officedocument.presentationml.slideMaster+xml"/>
  <Override PartName="/ppt/slides/slide132.xml" ContentType="application/vnd.openxmlformats-officedocument.presentationml.slide+xml"/>
  <Override PartName="/ppt/slideMasters/slideMaster133.xml" ContentType="application/vnd.openxmlformats-officedocument.presentationml.slideMaster+xml"/>
  <Override PartName="/ppt/slides/slide133.xml" ContentType="application/vnd.openxmlformats-officedocument.presentationml.slide+xml"/>
  <Override PartName="/ppt/slideMasters/slideMaster134.xml" ContentType="application/vnd.openxmlformats-officedocument.presentationml.slideMaster+xml"/>
  <Override PartName="/ppt/slides/slide134.xml" ContentType="application/vnd.openxmlformats-officedocument.presentationml.slide+xml"/>
  <Override PartName="/ppt/slideMasters/slideMaster135.xml" ContentType="application/vnd.openxmlformats-officedocument.presentationml.slideMaster+xml"/>
  <Override PartName="/ppt/slides/slide135.xml" ContentType="application/vnd.openxmlformats-officedocument.presentationml.slide+xml"/>
  <Override PartName="/ppt/slideMasters/slideMaster136.xml" ContentType="application/vnd.openxmlformats-officedocument.presentationml.slideMaster+xml"/>
  <Override PartName="/ppt/slides/slide136.xml" ContentType="application/vnd.openxmlformats-officedocument.presentationml.slide+xml"/>
  <Override PartName="/ppt/slideMasters/slideMaster137.xml" ContentType="application/vnd.openxmlformats-officedocument.presentationml.slideMaster+xml"/>
  <Override PartName="/ppt/slides/slide137.xml" ContentType="application/vnd.openxmlformats-officedocument.presentationml.slide+xml"/>
  <Override PartName="/ppt/slideMasters/slideMaster138.xml" ContentType="application/vnd.openxmlformats-officedocument.presentationml.slideMaster+xml"/>
  <Override PartName="/ppt/slides/slide138.xml" ContentType="application/vnd.openxmlformats-officedocument.presentationml.slide+xml"/>
  <Override PartName="/ppt/slideMasters/slideMaster139.xml" ContentType="application/vnd.openxmlformats-officedocument.presentationml.slideMaster+xml"/>
  <Override PartName="/ppt/slides/slide139.xml" ContentType="application/vnd.openxmlformats-officedocument.presentationml.slide+xml"/>
  <Override PartName="/ppt/slideMasters/slideMaster140.xml" ContentType="application/vnd.openxmlformats-officedocument.presentationml.slideMaster+xml"/>
  <Override PartName="/ppt/slides/slide140.xml" ContentType="application/vnd.openxmlformats-officedocument.presentationml.slide+xml"/>
  <Override PartName="/ppt/slideMasters/slideMaster141.xml" ContentType="application/vnd.openxmlformats-officedocument.presentationml.slideMaster+xml"/>
  <Override PartName="/ppt/slides/slide141.xml" ContentType="application/vnd.openxmlformats-officedocument.presentationml.slide+xml"/>
  <Override PartName="/ppt/slideMasters/slideMaster142.xml" ContentType="application/vnd.openxmlformats-officedocument.presentationml.slideMaster+xml"/>
  <Override PartName="/ppt/slides/slide142.xml" ContentType="application/vnd.openxmlformats-officedocument.presentationml.slide+xml"/>
  <Override PartName="/ppt/slideMasters/slideMaster143.xml" ContentType="application/vnd.openxmlformats-officedocument.presentationml.slideMaster+xml"/>
  <Override PartName="/ppt/slides/slide143.xml" ContentType="application/vnd.openxmlformats-officedocument.presentationml.slide+xml"/>
  <Override PartName="/ppt/slideMasters/slideMaster144.xml" ContentType="application/vnd.openxmlformats-officedocument.presentationml.slideMaster+xml"/>
  <Override PartName="/ppt/slides/slide144.xml" ContentType="application/vnd.openxmlformats-officedocument.presentationml.slide+xml"/>
  <Override PartName="/ppt/slideMasters/slideMaster145.xml" ContentType="application/vnd.openxmlformats-officedocument.presentationml.slideMaster+xml"/>
  <Override PartName="/ppt/slides/slide145.xml" ContentType="application/vnd.openxmlformats-officedocument.presentationml.slide+xml"/>
  <Override PartName="/ppt/slideMasters/slideMaster146.xml" ContentType="application/vnd.openxmlformats-officedocument.presentationml.slideMaster+xml"/>
  <Override PartName="/ppt/slides/slide146.xml" ContentType="application/vnd.openxmlformats-officedocument.presentationml.slide+xml"/>
  <Override PartName="/ppt/slideMasters/slideMaster147.xml" ContentType="application/vnd.openxmlformats-officedocument.presentationml.slideMaster+xml"/>
  <Override PartName="/ppt/slides/slide147.xml" ContentType="application/vnd.openxmlformats-officedocument.presentationml.slide+xml"/>
  <Override PartName="/ppt/slideMasters/slideMaster148.xml" ContentType="application/vnd.openxmlformats-officedocument.presentationml.slideMaster+xml"/>
  <Override PartName="/ppt/slides/slide148.xml" ContentType="application/vnd.openxmlformats-officedocument.presentationml.slide+xml"/>
  <Override PartName="/ppt/slideMasters/slideMaster149.xml" ContentType="application/vnd.openxmlformats-officedocument.presentationml.slideMaster+xml"/>
  <Override PartName="/ppt/slides/slide149.xml" ContentType="application/vnd.openxmlformats-officedocument.presentationml.slide+xml"/>
  <Override PartName="/ppt/slideMasters/slideMaster150.xml" ContentType="application/vnd.openxmlformats-officedocument.presentationml.slideMaster+xml"/>
  <Override PartName="/ppt/slides/slide150.xml" ContentType="application/vnd.openxmlformats-officedocument.presentationml.slide+xml"/>
  <Override PartName="/ppt/slideMasters/slideMaster151.xml" ContentType="application/vnd.openxmlformats-officedocument.presentationml.slideMaster+xml"/>
  <Override PartName="/ppt/slides/slide151.xml" ContentType="application/vnd.openxmlformats-officedocument.presentationml.slide+xml"/>
  <Override PartName="/ppt/slideMasters/slideMaster152.xml" ContentType="application/vnd.openxmlformats-officedocument.presentationml.slideMaster+xml"/>
  <Override PartName="/ppt/slides/slide152.xml" ContentType="application/vnd.openxmlformats-officedocument.presentationml.slide+xml"/>
  <Override PartName="/ppt/slideMasters/slideMaster153.xml" ContentType="application/vnd.openxmlformats-officedocument.presentationml.slideMaster+xml"/>
  <Override PartName="/ppt/slides/slide153.xml" ContentType="application/vnd.openxmlformats-officedocument.presentationml.slide+xml"/>
  <Override PartName="/ppt/slideMasters/slideMaster154.xml" ContentType="application/vnd.openxmlformats-officedocument.presentationml.slideMaster+xml"/>
  <Override PartName="/ppt/slides/slide154.xml" ContentType="application/vnd.openxmlformats-officedocument.presentationml.slide+xml"/>
  <Override PartName="/ppt/slideMasters/slideMaster155.xml" ContentType="application/vnd.openxmlformats-officedocument.presentationml.slideMaster+xml"/>
  <Override PartName="/ppt/slides/slide155.xml" ContentType="application/vnd.openxmlformats-officedocument.presentationml.slide+xml"/>
  <Override PartName="/ppt/slideMasters/slideMaster156.xml" ContentType="application/vnd.openxmlformats-officedocument.presentationml.slideMaster+xml"/>
  <Override PartName="/ppt/slides/slide156.xml" ContentType="application/vnd.openxmlformats-officedocument.presentationml.slide+xml"/>
  <Override PartName="/ppt/slideMasters/slideMaster157.xml" ContentType="application/vnd.openxmlformats-officedocument.presentationml.slideMaster+xml"/>
  <Override PartName="/ppt/slides/slide157.xml" ContentType="application/vnd.openxmlformats-officedocument.presentationml.slide+xml"/>
  <Override PartName="/ppt/slideMasters/slideMaster158.xml" ContentType="application/vnd.openxmlformats-officedocument.presentationml.slideMaster+xml"/>
  <Override PartName="/ppt/slides/slide158.xml" ContentType="application/vnd.openxmlformats-officedocument.presentationml.slide+xml"/>
  <Override PartName="/ppt/slideMasters/slideMaster159.xml" ContentType="application/vnd.openxmlformats-officedocument.presentationml.slideMaster+xml"/>
  <Override PartName="/ppt/slides/slide159.xml" ContentType="application/vnd.openxmlformats-officedocument.presentationml.slide+xml"/>
  <Override PartName="/ppt/slideMasters/slideMaster160.xml" ContentType="application/vnd.openxmlformats-officedocument.presentationml.slideMaster+xml"/>
  <Override PartName="/ppt/slides/slide160.xml" ContentType="application/vnd.openxmlformats-officedocument.presentationml.slide+xml"/>
  <Override PartName="/ppt/slideMasters/slideMaster161.xml" ContentType="application/vnd.openxmlformats-officedocument.presentationml.slideMaster+xml"/>
  <Override PartName="/ppt/slides/slide161.xml" ContentType="application/vnd.openxmlformats-officedocument.presentationml.slide+xml"/>
  <Override PartName="/ppt/slideMasters/slideMaster162.xml" ContentType="application/vnd.openxmlformats-officedocument.presentationml.slideMaster+xml"/>
  <Override PartName="/ppt/slides/slide162.xml" ContentType="application/vnd.openxmlformats-officedocument.presentationml.slide+xml"/>
  <Override PartName="/ppt/slideMasters/slideMaster163.xml" ContentType="application/vnd.openxmlformats-officedocument.presentationml.slideMaster+xml"/>
  <Override PartName="/ppt/slides/slide163.xml" ContentType="application/vnd.openxmlformats-officedocument.presentationml.slide+xml"/>
  <Override PartName="/ppt/slideMasters/slideMaster164.xml" ContentType="application/vnd.openxmlformats-officedocument.presentationml.slideMaster+xml"/>
  <Override PartName="/ppt/slides/slide164.xml" ContentType="application/vnd.openxmlformats-officedocument.presentationml.slide+xml"/>
  <Override PartName="/ppt/slideMasters/slideMaster165.xml" ContentType="application/vnd.openxmlformats-officedocument.presentationml.slideMaster+xml"/>
  <Override PartName="/ppt/slides/slide165.xml" ContentType="application/vnd.openxmlformats-officedocument.presentationml.slide+xml"/>
  <Override PartName="/ppt/slideMasters/slideMaster166.xml" ContentType="application/vnd.openxmlformats-officedocument.presentationml.slideMaster+xml"/>
  <Override PartName="/ppt/slides/slide166.xml" ContentType="application/vnd.openxmlformats-officedocument.presentationml.slide+xml"/>
  <Override PartName="/ppt/slideMasters/slideMaster167.xml" ContentType="application/vnd.openxmlformats-officedocument.presentationml.slideMaster+xml"/>
  <Override PartName="/ppt/slides/slide167.xml" ContentType="application/vnd.openxmlformats-officedocument.presentationml.slide+xml"/>
  <Override PartName="/ppt/slideMasters/slideMaster168.xml" ContentType="application/vnd.openxmlformats-officedocument.presentationml.slideMaster+xml"/>
  <Override PartName="/ppt/slides/slide168.xml" ContentType="application/vnd.openxmlformats-officedocument.presentationml.slide+xml"/>
  <Override PartName="/ppt/slideMasters/slideMaster169.xml" ContentType="application/vnd.openxmlformats-officedocument.presentationml.slideMaster+xml"/>
  <Override PartName="/ppt/slides/slide169.xml" ContentType="application/vnd.openxmlformats-officedocument.presentationml.slide+xml"/>
  <Override PartName="/ppt/slideMasters/slideMaster170.xml" ContentType="application/vnd.openxmlformats-officedocument.presentationml.slideMaster+xml"/>
  <Override PartName="/ppt/slides/slide170.xml" ContentType="application/vnd.openxmlformats-officedocument.presentationml.slide+xml"/>
  <Override PartName="/ppt/slideMasters/slideMaster171.xml" ContentType="application/vnd.openxmlformats-officedocument.presentationml.slideMaster+xml"/>
  <Override PartName="/ppt/slides/slide171.xml" ContentType="application/vnd.openxmlformats-officedocument.presentationml.slide+xml"/>
  <Override PartName="/ppt/slideMasters/slideMaster172.xml" ContentType="application/vnd.openxmlformats-officedocument.presentationml.slideMaster+xml"/>
  <Override PartName="/ppt/slides/slide172.xml" ContentType="application/vnd.openxmlformats-officedocument.presentationml.slide+xml"/>
  <Override PartName="/ppt/slideMasters/slideMaster173.xml" ContentType="application/vnd.openxmlformats-officedocument.presentationml.slideMaster+xml"/>
  <Override PartName="/ppt/slides/slide173.xml" ContentType="application/vnd.openxmlformats-officedocument.presentationml.slide+xml"/>
  <Override PartName="/ppt/slideMasters/slideMaster174.xml" ContentType="application/vnd.openxmlformats-officedocument.presentationml.slideMaster+xml"/>
  <Override PartName="/ppt/slides/slide174.xml" ContentType="application/vnd.openxmlformats-officedocument.presentationml.slide+xml"/>
  <Override PartName="/ppt/slideMasters/slideMaster175.xml" ContentType="application/vnd.openxmlformats-officedocument.presentationml.slideMaster+xml"/>
  <Override PartName="/ppt/slides/slide175.xml" ContentType="application/vnd.openxmlformats-officedocument.presentationml.slide+xml"/>
  <Override PartName="/ppt/slideMasters/slideMaster176.xml" ContentType="application/vnd.openxmlformats-officedocument.presentationml.slideMaster+xml"/>
  <Override PartName="/ppt/slides/slide176.xml" ContentType="application/vnd.openxmlformats-officedocument.presentationml.slide+xml"/>
  <Override PartName="/ppt/slideMasters/slideMaster177.xml" ContentType="application/vnd.openxmlformats-officedocument.presentationml.slideMaster+xml"/>
  <Override PartName="/ppt/slides/slide177.xml" ContentType="application/vnd.openxmlformats-officedocument.presentationml.slide+xml"/>
  <Override PartName="/ppt/slideMasters/slideMaster178.xml" ContentType="application/vnd.openxmlformats-officedocument.presentationml.slideMaster+xml"/>
  <Override PartName="/ppt/slides/slide178.xml" ContentType="application/vnd.openxmlformats-officedocument.presentationml.slide+xml"/>
  <Override PartName="/ppt/slideMasters/slideMaster179.xml" ContentType="application/vnd.openxmlformats-officedocument.presentationml.slideMaster+xml"/>
  <Override PartName="/ppt/slides/slide179.xml" ContentType="application/vnd.openxmlformats-officedocument.presentationml.slide+xml"/>
  <Override PartName="/ppt/slideMasters/slideMaster180.xml" ContentType="application/vnd.openxmlformats-officedocument.presentationml.slideMaster+xml"/>
  <Override PartName="/ppt/slides/slide180.xml" ContentType="application/vnd.openxmlformats-officedocument.presentationml.slide+xml"/>
  <Override PartName="/ppt/slideMasters/slideMaster181.xml" ContentType="application/vnd.openxmlformats-officedocument.presentationml.slideMaster+xml"/>
  <Override PartName="/ppt/slides/slide181.xml" ContentType="application/vnd.openxmlformats-officedocument.presentationml.slide+xml"/>
  <Override PartName="/ppt/slideMasters/slideMaster182.xml" ContentType="application/vnd.openxmlformats-officedocument.presentationml.slideMaster+xml"/>
  <Override PartName="/ppt/slides/slide182.xml" ContentType="application/vnd.openxmlformats-officedocument.presentationml.slide+xml"/>
  <Override PartName="/ppt/slideMasters/slideMaster183.xml" ContentType="application/vnd.openxmlformats-officedocument.presentationml.slideMaster+xml"/>
  <Override PartName="/ppt/slides/slide183.xml" ContentType="application/vnd.openxmlformats-officedocument.presentationml.slide+xml"/>
  <Override PartName="/ppt/slideMasters/slideMaster184.xml" ContentType="application/vnd.openxmlformats-officedocument.presentationml.slideMaster+xml"/>
  <Override PartName="/ppt/slides/slide184.xml" ContentType="application/vnd.openxmlformats-officedocument.presentationml.slide+xml"/>
  <Override PartName="/ppt/slideMasters/slideMaster185.xml" ContentType="application/vnd.openxmlformats-officedocument.presentationml.slideMaster+xml"/>
  <Override PartName="/ppt/slides/slide185.xml" ContentType="application/vnd.openxmlformats-officedocument.presentationml.slide+xml"/>
  <Override PartName="/ppt/slideMasters/slideMaster186.xml" ContentType="application/vnd.openxmlformats-officedocument.presentationml.slideMaster+xml"/>
  <Override PartName="/ppt/slides/slide186.xml" ContentType="application/vnd.openxmlformats-officedocument.presentationml.slide+xml"/>
  <Override PartName="/ppt/slideMasters/slideMaster187.xml" ContentType="application/vnd.openxmlformats-officedocument.presentationml.slideMaster+xml"/>
  <Override PartName="/ppt/slides/slide187.xml" ContentType="application/vnd.openxmlformats-officedocument.presentationml.slide+xml"/>
  <Override PartName="/ppt/slideMasters/slideMaster188.xml" ContentType="application/vnd.openxmlformats-officedocument.presentationml.slideMaster+xml"/>
  <Override PartName="/ppt/slides/slide188.xml" ContentType="application/vnd.openxmlformats-officedocument.presentationml.slide+xml"/>
  <Override PartName="/ppt/slideMasters/slideMaster189.xml" ContentType="application/vnd.openxmlformats-officedocument.presentationml.slideMaster+xml"/>
  <Override PartName="/ppt/slides/slide18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05.xml" ContentType="application/vnd.openxmlformats-officedocument.presentationml.notesSlide+xml"/>
  <Override PartName="/ppt/notesSlides/notesSlide106.xml" ContentType="application/vnd.openxmlformats-officedocument.presentationml.notesSlide+xml"/>
  <Override PartName="/ppt/notesSlides/notesSlide107.xml" ContentType="application/vnd.openxmlformats-officedocument.presentationml.notesSlide+xml"/>
  <Override PartName="/ppt/notesSlides/notesSlide108.xml" ContentType="application/vnd.openxmlformats-officedocument.presentationml.notesSlide+xml"/>
  <Override PartName="/ppt/notesSlides/notesSlide109.xml" ContentType="application/vnd.openxmlformats-officedocument.presentationml.notesSlide+xml"/>
  <Override PartName="/ppt/notesSlides/notesSlide110.xml" ContentType="application/vnd.openxmlformats-officedocument.presentationml.notesSlide+xml"/>
  <Override PartName="/ppt/notesSlides/notesSlide111.xml" ContentType="application/vnd.openxmlformats-officedocument.presentationml.notesSlide+xml"/>
  <Override PartName="/ppt/notesSlides/notesSlide112.xml" ContentType="application/vnd.openxmlformats-officedocument.presentationml.notesSlide+xml"/>
  <Override PartName="/ppt/notesSlides/notesSlide113.xml" ContentType="application/vnd.openxmlformats-officedocument.presentationml.notesSlide+xml"/>
  <Override PartName="/ppt/notesSlides/notesSlide114.xml" ContentType="application/vnd.openxmlformats-officedocument.presentationml.notesSlide+xml"/>
  <Override PartName="/ppt/notesSlides/notesSlide115.xml" ContentType="application/vnd.openxmlformats-officedocument.presentationml.notesSlide+xml"/>
  <Override PartName="/ppt/notesSlides/notesSlide116.xml" ContentType="application/vnd.openxmlformats-officedocument.presentationml.notesSlide+xml"/>
  <Override PartName="/ppt/notesSlides/notesSlide117.xml" ContentType="application/vnd.openxmlformats-officedocument.presentationml.notesSlide+xml"/>
  <Override PartName="/ppt/notesSlides/notesSlide118.xml" ContentType="application/vnd.openxmlformats-officedocument.presentationml.notesSlide+xml"/>
  <Override PartName="/ppt/notesSlides/notesSlide119.xml" ContentType="application/vnd.openxmlformats-officedocument.presentationml.notesSlide+xml"/>
  <Override PartName="/ppt/notesSlides/notesSlide120.xml" ContentType="application/vnd.openxmlformats-officedocument.presentationml.notesSlide+xml"/>
  <Override PartName="/ppt/notesSlides/notesSlide121.xml" ContentType="application/vnd.openxmlformats-officedocument.presentationml.notesSlide+xml"/>
  <Override PartName="/ppt/notesSlides/notesSlide122.xml" ContentType="application/vnd.openxmlformats-officedocument.presentationml.notesSlide+xml"/>
  <Override PartName="/ppt/notesSlides/notesSlide123.xml" ContentType="application/vnd.openxmlformats-officedocument.presentationml.notesSlide+xml"/>
  <Override PartName="/ppt/notesSlides/notesSlide124.xml" ContentType="application/vnd.openxmlformats-officedocument.presentationml.notesSlide+xml"/>
  <Override PartName="/ppt/notesSlides/notesSlide125.xml" ContentType="application/vnd.openxmlformats-officedocument.presentationml.notesSlide+xml"/>
  <Override PartName="/ppt/notesSlides/notesSlide126.xml" ContentType="application/vnd.openxmlformats-officedocument.presentationml.notesSlide+xml"/>
  <Override PartName="/ppt/notesSlides/notesSlide127.xml" ContentType="application/vnd.openxmlformats-officedocument.presentationml.notesSlide+xml"/>
  <Override PartName="/ppt/notesSlides/notesSlide128.xml" ContentType="application/vnd.openxmlformats-officedocument.presentationml.notesSlide+xml"/>
  <Override PartName="/ppt/notesSlides/notesSlide129.xml" ContentType="application/vnd.openxmlformats-officedocument.presentationml.notesSlide+xml"/>
  <Override PartName="/ppt/notesSlides/notesSlide130.xml" ContentType="application/vnd.openxmlformats-officedocument.presentationml.notesSlide+xml"/>
  <Override PartName="/ppt/notesSlides/notesSlide131.xml" ContentType="application/vnd.openxmlformats-officedocument.presentationml.notesSlide+xml"/>
  <Override PartName="/ppt/notesSlides/notesSlide132.xml" ContentType="application/vnd.openxmlformats-officedocument.presentationml.notesSlide+xml"/>
  <Override PartName="/ppt/notesSlides/notesSlide133.xml" ContentType="application/vnd.openxmlformats-officedocument.presentationml.notesSlide+xml"/>
  <Override PartName="/ppt/notesSlides/notesSlide134.xml" ContentType="application/vnd.openxmlformats-officedocument.presentationml.notesSlide+xml"/>
  <Override PartName="/ppt/notesSlides/notesSlide135.xml" ContentType="application/vnd.openxmlformats-officedocument.presentationml.notesSlide+xml"/>
  <Override PartName="/ppt/notesSlides/notesSlide136.xml" ContentType="application/vnd.openxmlformats-officedocument.presentationml.notesSlide+xml"/>
  <Override PartName="/ppt/notesSlides/notesSlide137.xml" ContentType="application/vnd.openxmlformats-officedocument.presentationml.notesSlide+xml"/>
  <Override PartName="/ppt/notesSlides/notesSlide138.xml" ContentType="application/vnd.openxmlformats-officedocument.presentationml.notesSlide+xml"/>
  <Override PartName="/ppt/notesSlides/notesSlide139.xml" ContentType="application/vnd.openxmlformats-officedocument.presentationml.notesSlide+xml"/>
  <Override PartName="/ppt/notesSlides/notesSlide140.xml" ContentType="application/vnd.openxmlformats-officedocument.presentationml.notesSlide+xml"/>
  <Override PartName="/ppt/notesSlides/notesSlide141.xml" ContentType="application/vnd.openxmlformats-officedocument.presentationml.notesSlide+xml"/>
  <Override PartName="/ppt/notesSlides/notesSlide142.xml" ContentType="application/vnd.openxmlformats-officedocument.presentationml.notesSlide+xml"/>
  <Override PartName="/ppt/notesSlides/notesSlide143.xml" ContentType="application/vnd.openxmlformats-officedocument.presentationml.notesSlide+xml"/>
  <Override PartName="/ppt/notesSlides/notesSlide144.xml" ContentType="application/vnd.openxmlformats-officedocument.presentationml.notesSlide+xml"/>
  <Override PartName="/ppt/notesSlides/notesSlide145.xml" ContentType="application/vnd.openxmlformats-officedocument.presentationml.notesSlide+xml"/>
  <Override PartName="/ppt/notesSlides/notesSlide146.xml" ContentType="application/vnd.openxmlformats-officedocument.presentationml.notesSlide+xml"/>
  <Override PartName="/ppt/notesSlides/notesSlide147.xml" ContentType="application/vnd.openxmlformats-officedocument.presentationml.notesSlide+xml"/>
  <Override PartName="/ppt/notesSlides/notesSlide148.xml" ContentType="application/vnd.openxmlformats-officedocument.presentationml.notesSlide+xml"/>
  <Override PartName="/ppt/notesSlides/notesSlide149.xml" ContentType="application/vnd.openxmlformats-officedocument.presentationml.notesSlide+xml"/>
  <Override PartName="/ppt/notesSlides/notesSlide150.xml" ContentType="application/vnd.openxmlformats-officedocument.presentationml.notesSlide+xml"/>
  <Override PartName="/ppt/notesSlides/notesSlide151.xml" ContentType="application/vnd.openxmlformats-officedocument.presentationml.notesSlide+xml"/>
  <Override PartName="/ppt/notesSlides/notesSlide152.xml" ContentType="application/vnd.openxmlformats-officedocument.presentationml.notesSlide+xml"/>
  <Override PartName="/ppt/notesSlides/notesSlide153.xml" ContentType="application/vnd.openxmlformats-officedocument.presentationml.notesSlide+xml"/>
  <Override PartName="/ppt/notesSlides/notesSlide154.xml" ContentType="application/vnd.openxmlformats-officedocument.presentationml.notesSlide+xml"/>
  <Override PartName="/ppt/notesSlides/notesSlide155.xml" ContentType="application/vnd.openxmlformats-officedocument.presentationml.notesSlide+xml"/>
  <Override PartName="/ppt/notesSlides/notesSlide156.xml" ContentType="application/vnd.openxmlformats-officedocument.presentationml.notesSlide+xml"/>
  <Override PartName="/ppt/notesSlides/notesSlide157.xml" ContentType="application/vnd.openxmlformats-officedocument.presentationml.notesSlide+xml"/>
  <Override PartName="/ppt/notesSlides/notesSlide158.xml" ContentType="application/vnd.openxmlformats-officedocument.presentationml.notesSlide+xml"/>
  <Override PartName="/ppt/notesSlides/notesSlide159.xml" ContentType="application/vnd.openxmlformats-officedocument.presentationml.notesSlide+xml"/>
  <Override PartName="/ppt/notesSlides/notesSlide160.xml" ContentType="application/vnd.openxmlformats-officedocument.presentationml.notesSlide+xml"/>
  <Override PartName="/ppt/notesSlides/notesSlide161.xml" ContentType="application/vnd.openxmlformats-officedocument.presentationml.notesSlide+xml"/>
  <Override PartName="/ppt/notesSlides/notesSlide162.xml" ContentType="application/vnd.openxmlformats-officedocument.presentationml.notesSlide+xml"/>
  <Override PartName="/ppt/notesSlides/notesSlide163.xml" ContentType="application/vnd.openxmlformats-officedocument.presentationml.notesSlide+xml"/>
  <Override PartName="/ppt/notesSlides/notesSlide164.xml" ContentType="application/vnd.openxmlformats-officedocument.presentationml.notesSlide+xml"/>
  <Override PartName="/ppt/notesSlides/notesSlide165.xml" ContentType="application/vnd.openxmlformats-officedocument.presentationml.notesSlide+xml"/>
  <Override PartName="/ppt/notesSlides/notesSlide166.xml" ContentType="application/vnd.openxmlformats-officedocument.presentationml.notesSlide+xml"/>
  <Override PartName="/ppt/notesSlides/notesSlide167.xml" ContentType="application/vnd.openxmlformats-officedocument.presentationml.notesSlide+xml"/>
  <Override PartName="/ppt/notesSlides/notesSlide168.xml" ContentType="application/vnd.openxmlformats-officedocument.presentationml.notesSlide+xml"/>
  <Override PartName="/ppt/notesSlides/notesSlide169.xml" ContentType="application/vnd.openxmlformats-officedocument.presentationml.notesSlide+xml"/>
  <Override PartName="/ppt/notesSlides/notesSlide170.xml" ContentType="application/vnd.openxmlformats-officedocument.presentationml.notesSlide+xml"/>
  <Override PartName="/ppt/notesSlides/notesSlide171.xml" ContentType="application/vnd.openxmlformats-officedocument.presentationml.notesSlide+xml"/>
  <Override PartName="/ppt/notesSlides/notesSlide172.xml" ContentType="application/vnd.openxmlformats-officedocument.presentationml.notesSlide+xml"/>
  <Override PartName="/ppt/notesSlides/notesSlide173.xml" ContentType="application/vnd.openxmlformats-officedocument.presentationml.notesSlide+xml"/>
  <Override PartName="/ppt/notesSlides/notesSlide174.xml" ContentType="application/vnd.openxmlformats-officedocument.presentationml.notesSlide+xml"/>
  <Override PartName="/ppt/notesSlides/notesSlide175.xml" ContentType="application/vnd.openxmlformats-officedocument.presentationml.notesSlide+xml"/>
  <Override PartName="/ppt/notesSlides/notesSlide176.xml" ContentType="application/vnd.openxmlformats-officedocument.presentationml.notesSlide+xml"/>
  <Override PartName="/ppt/notesSlides/notesSlide177.xml" ContentType="application/vnd.openxmlformats-officedocument.presentationml.notesSlide+xml"/>
  <Override PartName="/ppt/notesSlides/notesSlide178.xml" ContentType="application/vnd.openxmlformats-officedocument.presentationml.notesSlide+xml"/>
  <Override PartName="/ppt/notesSlides/notesSlide179.xml" ContentType="application/vnd.openxmlformats-officedocument.presentationml.notesSlide+xml"/>
  <Override PartName="/ppt/notesSlides/notesSlide180.xml" ContentType="application/vnd.openxmlformats-officedocument.presentationml.notesSlide+xml"/>
  <Override PartName="/ppt/notesSlides/notesSlide181.xml" ContentType="application/vnd.openxmlformats-officedocument.presentationml.notesSlide+xml"/>
  <Override PartName="/ppt/notesSlides/notesSlide182.xml" ContentType="application/vnd.openxmlformats-officedocument.presentationml.notesSlide+xml"/>
  <Override PartName="/ppt/notesSlides/notesSlide183.xml" ContentType="application/vnd.openxmlformats-officedocument.presentationml.notesSlide+xml"/>
  <Override PartName="/ppt/notesSlides/notesSlide184.xml" ContentType="application/vnd.openxmlformats-officedocument.presentationml.notesSlide+xml"/>
  <Override PartName="/ppt/notesSlides/notesSlide185.xml" ContentType="application/vnd.openxmlformats-officedocument.presentationml.notesSlide+xml"/>
  <Override PartName="/ppt/notesSlides/notesSlide186.xml" ContentType="application/vnd.openxmlformats-officedocument.presentationml.notesSlide+xml"/>
  <Override PartName="/ppt/notesSlides/notesSlide187.xml" ContentType="application/vnd.openxmlformats-officedocument.presentationml.notesSlide+xml"/>
  <Override PartName="/ppt/notesSlides/notesSlide188.xml" ContentType="application/vnd.openxmlformats-officedocument.presentationml.notesSlide+xml"/>
  <Override PartName="/ppt/notesSlides/notesSlide18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33" r:id="rId79"/>
    <p:sldId id="334" r:id="rId80"/>
    <p:sldId id="335" r:id="rId81"/>
    <p:sldId id="336" r:id="rId82"/>
    <p:sldId id="337" r:id="rId83"/>
    <p:sldId id="338" r:id="rId84"/>
    <p:sldId id="339" r:id="rId85"/>
    <p:sldId id="340" r:id="rId86"/>
    <p:sldId id="341" r:id="rId87"/>
    <p:sldId id="342" r:id="rId88"/>
    <p:sldId id="343" r:id="rId89"/>
    <p:sldId id="344" r:id="rId90"/>
    <p:sldId id="345" r:id="rId91"/>
    <p:sldId id="346" r:id="rId92"/>
    <p:sldId id="347" r:id="rId93"/>
    <p:sldId id="348" r:id="rId94"/>
    <p:sldId id="349" r:id="rId95"/>
    <p:sldId id="350" r:id="rId96"/>
    <p:sldId id="351" r:id="rId97"/>
    <p:sldId id="352" r:id="rId98"/>
    <p:sldId id="353" r:id="rId99"/>
    <p:sldId id="354" r:id="rId100"/>
    <p:sldId id="355" r:id="rId101"/>
    <p:sldId id="356" r:id="rId102"/>
    <p:sldId id="357" r:id="rId103"/>
    <p:sldId id="358" r:id="rId104"/>
    <p:sldId id="359" r:id="rId105"/>
    <p:sldId id="360" r:id="rId106"/>
    <p:sldId id="361" r:id="rId107"/>
    <p:sldId id="362" r:id="rId108"/>
    <p:sldId id="363" r:id="rId109"/>
    <p:sldId id="364" r:id="rId110"/>
    <p:sldId id="365" r:id="rId111"/>
    <p:sldId id="366" r:id="rId112"/>
    <p:sldId id="367" r:id="rId113"/>
    <p:sldId id="368" r:id="rId114"/>
    <p:sldId id="369" r:id="rId115"/>
    <p:sldId id="370" r:id="rId116"/>
    <p:sldId id="371" r:id="rId117"/>
    <p:sldId id="372" r:id="rId118"/>
    <p:sldId id="373" r:id="rId119"/>
    <p:sldId id="374" r:id="rId120"/>
    <p:sldId id="375" r:id="rId121"/>
    <p:sldId id="376" r:id="rId122"/>
    <p:sldId id="377" r:id="rId123"/>
    <p:sldId id="378" r:id="rId124"/>
    <p:sldId id="379" r:id="rId125"/>
    <p:sldId id="380" r:id="rId126"/>
    <p:sldId id="381" r:id="rId127"/>
    <p:sldId id="382" r:id="rId128"/>
    <p:sldId id="383" r:id="rId129"/>
    <p:sldId id="384" r:id="rId130"/>
    <p:sldId id="385" r:id="rId131"/>
    <p:sldId id="386" r:id="rId132"/>
    <p:sldId id="387" r:id="rId133"/>
    <p:sldId id="388" r:id="rId134"/>
    <p:sldId id="389" r:id="rId135"/>
    <p:sldId id="390" r:id="rId136"/>
    <p:sldId id="391" r:id="rId137"/>
    <p:sldId id="392" r:id="rId138"/>
    <p:sldId id="393" r:id="rId139"/>
    <p:sldId id="394" r:id="rId140"/>
    <p:sldId id="395" r:id="rId141"/>
    <p:sldId id="396" r:id="rId142"/>
    <p:sldId id="397" r:id="rId143"/>
    <p:sldId id="398" r:id="rId144"/>
    <p:sldId id="399" r:id="rId145"/>
    <p:sldId id="400" r:id="rId146"/>
    <p:sldId id="401" r:id="rId147"/>
    <p:sldId id="402" r:id="rId148"/>
    <p:sldId id="403" r:id="rId149"/>
    <p:sldId id="404" r:id="rId150"/>
    <p:sldId id="405" r:id="rId151"/>
    <p:sldId id="406" r:id="rId152"/>
    <p:sldId id="407" r:id="rId153"/>
    <p:sldId id="408" r:id="rId154"/>
    <p:sldId id="409" r:id="rId155"/>
    <p:sldId id="410" r:id="rId156"/>
    <p:sldId id="411" r:id="rId157"/>
    <p:sldId id="412" r:id="rId158"/>
    <p:sldId id="413" r:id="rId159"/>
    <p:sldId id="414" r:id="rId160"/>
    <p:sldId id="415" r:id="rId161"/>
    <p:sldId id="416" r:id="rId162"/>
    <p:sldId id="417" r:id="rId163"/>
    <p:sldId id="418" r:id="rId164"/>
    <p:sldId id="419" r:id="rId165"/>
    <p:sldId id="420" r:id="rId166"/>
    <p:sldId id="421" r:id="rId167"/>
    <p:sldId id="422" r:id="rId168"/>
    <p:sldId id="423" r:id="rId169"/>
    <p:sldId id="424" r:id="rId170"/>
    <p:sldId id="425" r:id="rId171"/>
    <p:sldId id="426" r:id="rId172"/>
    <p:sldId id="427" r:id="rId173"/>
    <p:sldId id="428" r:id="rId174"/>
    <p:sldId id="429" r:id="rId175"/>
    <p:sldId id="430" r:id="rId176"/>
    <p:sldId id="431" r:id="rId177"/>
    <p:sldId id="432" r:id="rId178"/>
    <p:sldId id="433" r:id="rId179"/>
    <p:sldId id="434" r:id="rId180"/>
    <p:sldId id="435" r:id="rId181"/>
    <p:sldId id="436" r:id="rId182"/>
    <p:sldId id="437" r:id="rId183"/>
    <p:sldId id="438" r:id="rId184"/>
    <p:sldId id="439" r:id="rId185"/>
    <p:sldId id="440" r:id="rId186"/>
    <p:sldId id="441" r:id="rId187"/>
    <p:sldId id="442" r:id="rId188"/>
    <p:sldId id="443" r:id="rId189"/>
    <p:sldId id="444" r:id="rId190"/>
  </p:sldIdLst>
  <p:notesMasterIdLst>
    <p:notesMasterId r:id="rId191"/>
  </p:notesMasterIdLst>
  <p:sldSz cx="12192000" cy="6858000"/>
  <p:notesSz cx="6858000" cy="121920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slide" Target="slides/slide83.xml"/><Relationship Id="rId85" Type="http://schemas.openxmlformats.org/officeDocument/2006/relationships/slide" Target="slides/slide84.xml"/><Relationship Id="rId86" Type="http://schemas.openxmlformats.org/officeDocument/2006/relationships/slide" Target="slides/slide85.xml"/><Relationship Id="rId87" Type="http://schemas.openxmlformats.org/officeDocument/2006/relationships/slide" Target="slides/slide86.xml"/><Relationship Id="rId88" Type="http://schemas.openxmlformats.org/officeDocument/2006/relationships/slide" Target="slides/slide87.xml"/><Relationship Id="rId89" Type="http://schemas.openxmlformats.org/officeDocument/2006/relationships/slide" Target="slides/slide88.xml"/><Relationship Id="rId90" Type="http://schemas.openxmlformats.org/officeDocument/2006/relationships/slide" Target="slides/slide89.xml"/><Relationship Id="rId91" Type="http://schemas.openxmlformats.org/officeDocument/2006/relationships/slide" Target="slides/slide90.xml"/><Relationship Id="rId92" Type="http://schemas.openxmlformats.org/officeDocument/2006/relationships/slide" Target="slides/slide91.xml"/><Relationship Id="rId93" Type="http://schemas.openxmlformats.org/officeDocument/2006/relationships/slide" Target="slides/slide92.xml"/><Relationship Id="rId94" Type="http://schemas.openxmlformats.org/officeDocument/2006/relationships/slide" Target="slides/slide93.xml"/><Relationship Id="rId95" Type="http://schemas.openxmlformats.org/officeDocument/2006/relationships/slide" Target="slides/slide94.xml"/><Relationship Id="rId96" Type="http://schemas.openxmlformats.org/officeDocument/2006/relationships/slide" Target="slides/slide95.xml"/><Relationship Id="rId97" Type="http://schemas.openxmlformats.org/officeDocument/2006/relationships/slide" Target="slides/slide96.xml"/><Relationship Id="rId98" Type="http://schemas.openxmlformats.org/officeDocument/2006/relationships/slide" Target="slides/slide97.xml"/><Relationship Id="rId99" Type="http://schemas.openxmlformats.org/officeDocument/2006/relationships/slide" Target="slides/slide98.xml"/><Relationship Id="rId100" Type="http://schemas.openxmlformats.org/officeDocument/2006/relationships/slide" Target="slides/slide99.xml"/><Relationship Id="rId101" Type="http://schemas.openxmlformats.org/officeDocument/2006/relationships/slide" Target="slides/slide100.xml"/><Relationship Id="rId102" Type="http://schemas.openxmlformats.org/officeDocument/2006/relationships/slide" Target="slides/slide101.xml"/><Relationship Id="rId103" Type="http://schemas.openxmlformats.org/officeDocument/2006/relationships/slide" Target="slides/slide102.xml"/><Relationship Id="rId104" Type="http://schemas.openxmlformats.org/officeDocument/2006/relationships/slide" Target="slides/slide103.xml"/><Relationship Id="rId105" Type="http://schemas.openxmlformats.org/officeDocument/2006/relationships/slide" Target="slides/slide104.xml"/><Relationship Id="rId106" Type="http://schemas.openxmlformats.org/officeDocument/2006/relationships/slide" Target="slides/slide105.xml"/><Relationship Id="rId107" Type="http://schemas.openxmlformats.org/officeDocument/2006/relationships/slide" Target="slides/slide106.xml"/><Relationship Id="rId108" Type="http://schemas.openxmlformats.org/officeDocument/2006/relationships/slide" Target="slides/slide107.xml"/><Relationship Id="rId109" Type="http://schemas.openxmlformats.org/officeDocument/2006/relationships/slide" Target="slides/slide108.xml"/><Relationship Id="rId110" Type="http://schemas.openxmlformats.org/officeDocument/2006/relationships/slide" Target="slides/slide109.xml"/><Relationship Id="rId111" Type="http://schemas.openxmlformats.org/officeDocument/2006/relationships/slide" Target="slides/slide110.xml"/><Relationship Id="rId112" Type="http://schemas.openxmlformats.org/officeDocument/2006/relationships/slide" Target="slides/slide111.xml"/><Relationship Id="rId113" Type="http://schemas.openxmlformats.org/officeDocument/2006/relationships/slide" Target="slides/slide112.xml"/><Relationship Id="rId114" Type="http://schemas.openxmlformats.org/officeDocument/2006/relationships/slide" Target="slides/slide113.xml"/><Relationship Id="rId115" Type="http://schemas.openxmlformats.org/officeDocument/2006/relationships/slide" Target="slides/slide114.xml"/><Relationship Id="rId116" Type="http://schemas.openxmlformats.org/officeDocument/2006/relationships/slide" Target="slides/slide115.xml"/><Relationship Id="rId117" Type="http://schemas.openxmlformats.org/officeDocument/2006/relationships/slide" Target="slides/slide116.xml"/><Relationship Id="rId118" Type="http://schemas.openxmlformats.org/officeDocument/2006/relationships/slide" Target="slides/slide117.xml"/><Relationship Id="rId119" Type="http://schemas.openxmlformats.org/officeDocument/2006/relationships/slide" Target="slides/slide118.xml"/><Relationship Id="rId120" Type="http://schemas.openxmlformats.org/officeDocument/2006/relationships/slide" Target="slides/slide119.xml"/><Relationship Id="rId121" Type="http://schemas.openxmlformats.org/officeDocument/2006/relationships/slide" Target="slides/slide120.xml"/><Relationship Id="rId122" Type="http://schemas.openxmlformats.org/officeDocument/2006/relationships/slide" Target="slides/slide121.xml"/><Relationship Id="rId123" Type="http://schemas.openxmlformats.org/officeDocument/2006/relationships/slide" Target="slides/slide122.xml"/><Relationship Id="rId124" Type="http://schemas.openxmlformats.org/officeDocument/2006/relationships/slide" Target="slides/slide123.xml"/><Relationship Id="rId125" Type="http://schemas.openxmlformats.org/officeDocument/2006/relationships/slide" Target="slides/slide124.xml"/><Relationship Id="rId126" Type="http://schemas.openxmlformats.org/officeDocument/2006/relationships/slide" Target="slides/slide125.xml"/><Relationship Id="rId127" Type="http://schemas.openxmlformats.org/officeDocument/2006/relationships/slide" Target="slides/slide126.xml"/><Relationship Id="rId128" Type="http://schemas.openxmlformats.org/officeDocument/2006/relationships/slide" Target="slides/slide127.xml"/><Relationship Id="rId129" Type="http://schemas.openxmlformats.org/officeDocument/2006/relationships/slide" Target="slides/slide128.xml"/><Relationship Id="rId130" Type="http://schemas.openxmlformats.org/officeDocument/2006/relationships/slide" Target="slides/slide129.xml"/><Relationship Id="rId131" Type="http://schemas.openxmlformats.org/officeDocument/2006/relationships/slide" Target="slides/slide130.xml"/><Relationship Id="rId132" Type="http://schemas.openxmlformats.org/officeDocument/2006/relationships/slide" Target="slides/slide131.xml"/><Relationship Id="rId133" Type="http://schemas.openxmlformats.org/officeDocument/2006/relationships/slide" Target="slides/slide132.xml"/><Relationship Id="rId134" Type="http://schemas.openxmlformats.org/officeDocument/2006/relationships/slide" Target="slides/slide133.xml"/><Relationship Id="rId135" Type="http://schemas.openxmlformats.org/officeDocument/2006/relationships/slide" Target="slides/slide134.xml"/><Relationship Id="rId136" Type="http://schemas.openxmlformats.org/officeDocument/2006/relationships/slide" Target="slides/slide135.xml"/><Relationship Id="rId137" Type="http://schemas.openxmlformats.org/officeDocument/2006/relationships/slide" Target="slides/slide136.xml"/><Relationship Id="rId138" Type="http://schemas.openxmlformats.org/officeDocument/2006/relationships/slide" Target="slides/slide137.xml"/><Relationship Id="rId139" Type="http://schemas.openxmlformats.org/officeDocument/2006/relationships/slide" Target="slides/slide138.xml"/><Relationship Id="rId140" Type="http://schemas.openxmlformats.org/officeDocument/2006/relationships/slide" Target="slides/slide139.xml"/><Relationship Id="rId141" Type="http://schemas.openxmlformats.org/officeDocument/2006/relationships/slide" Target="slides/slide140.xml"/><Relationship Id="rId142" Type="http://schemas.openxmlformats.org/officeDocument/2006/relationships/slide" Target="slides/slide141.xml"/><Relationship Id="rId143" Type="http://schemas.openxmlformats.org/officeDocument/2006/relationships/slide" Target="slides/slide142.xml"/><Relationship Id="rId144" Type="http://schemas.openxmlformats.org/officeDocument/2006/relationships/slide" Target="slides/slide143.xml"/><Relationship Id="rId145" Type="http://schemas.openxmlformats.org/officeDocument/2006/relationships/slide" Target="slides/slide144.xml"/><Relationship Id="rId146" Type="http://schemas.openxmlformats.org/officeDocument/2006/relationships/slide" Target="slides/slide145.xml"/><Relationship Id="rId147" Type="http://schemas.openxmlformats.org/officeDocument/2006/relationships/slide" Target="slides/slide146.xml"/><Relationship Id="rId148" Type="http://schemas.openxmlformats.org/officeDocument/2006/relationships/slide" Target="slides/slide147.xml"/><Relationship Id="rId149" Type="http://schemas.openxmlformats.org/officeDocument/2006/relationships/slide" Target="slides/slide148.xml"/><Relationship Id="rId150" Type="http://schemas.openxmlformats.org/officeDocument/2006/relationships/slide" Target="slides/slide149.xml"/><Relationship Id="rId151" Type="http://schemas.openxmlformats.org/officeDocument/2006/relationships/slide" Target="slides/slide150.xml"/><Relationship Id="rId152" Type="http://schemas.openxmlformats.org/officeDocument/2006/relationships/slide" Target="slides/slide151.xml"/><Relationship Id="rId153" Type="http://schemas.openxmlformats.org/officeDocument/2006/relationships/slide" Target="slides/slide152.xml"/><Relationship Id="rId154" Type="http://schemas.openxmlformats.org/officeDocument/2006/relationships/slide" Target="slides/slide153.xml"/><Relationship Id="rId155" Type="http://schemas.openxmlformats.org/officeDocument/2006/relationships/slide" Target="slides/slide154.xml"/><Relationship Id="rId156" Type="http://schemas.openxmlformats.org/officeDocument/2006/relationships/slide" Target="slides/slide155.xml"/><Relationship Id="rId157" Type="http://schemas.openxmlformats.org/officeDocument/2006/relationships/slide" Target="slides/slide156.xml"/><Relationship Id="rId158" Type="http://schemas.openxmlformats.org/officeDocument/2006/relationships/slide" Target="slides/slide157.xml"/><Relationship Id="rId159" Type="http://schemas.openxmlformats.org/officeDocument/2006/relationships/slide" Target="slides/slide158.xml"/><Relationship Id="rId160" Type="http://schemas.openxmlformats.org/officeDocument/2006/relationships/slide" Target="slides/slide159.xml"/><Relationship Id="rId161" Type="http://schemas.openxmlformats.org/officeDocument/2006/relationships/slide" Target="slides/slide160.xml"/><Relationship Id="rId162" Type="http://schemas.openxmlformats.org/officeDocument/2006/relationships/slide" Target="slides/slide161.xml"/><Relationship Id="rId163" Type="http://schemas.openxmlformats.org/officeDocument/2006/relationships/slide" Target="slides/slide162.xml"/><Relationship Id="rId164" Type="http://schemas.openxmlformats.org/officeDocument/2006/relationships/slide" Target="slides/slide163.xml"/><Relationship Id="rId165" Type="http://schemas.openxmlformats.org/officeDocument/2006/relationships/slide" Target="slides/slide164.xml"/><Relationship Id="rId166" Type="http://schemas.openxmlformats.org/officeDocument/2006/relationships/slide" Target="slides/slide165.xml"/><Relationship Id="rId167" Type="http://schemas.openxmlformats.org/officeDocument/2006/relationships/slide" Target="slides/slide166.xml"/><Relationship Id="rId168" Type="http://schemas.openxmlformats.org/officeDocument/2006/relationships/slide" Target="slides/slide167.xml"/><Relationship Id="rId169" Type="http://schemas.openxmlformats.org/officeDocument/2006/relationships/slide" Target="slides/slide168.xml"/><Relationship Id="rId170" Type="http://schemas.openxmlformats.org/officeDocument/2006/relationships/slide" Target="slides/slide169.xml"/><Relationship Id="rId171" Type="http://schemas.openxmlformats.org/officeDocument/2006/relationships/slide" Target="slides/slide170.xml"/><Relationship Id="rId172" Type="http://schemas.openxmlformats.org/officeDocument/2006/relationships/slide" Target="slides/slide171.xml"/><Relationship Id="rId173" Type="http://schemas.openxmlformats.org/officeDocument/2006/relationships/slide" Target="slides/slide172.xml"/><Relationship Id="rId174" Type="http://schemas.openxmlformats.org/officeDocument/2006/relationships/slide" Target="slides/slide173.xml"/><Relationship Id="rId175" Type="http://schemas.openxmlformats.org/officeDocument/2006/relationships/slide" Target="slides/slide174.xml"/><Relationship Id="rId176" Type="http://schemas.openxmlformats.org/officeDocument/2006/relationships/slide" Target="slides/slide175.xml"/><Relationship Id="rId177" Type="http://schemas.openxmlformats.org/officeDocument/2006/relationships/slide" Target="slides/slide176.xml"/><Relationship Id="rId178" Type="http://schemas.openxmlformats.org/officeDocument/2006/relationships/slide" Target="slides/slide177.xml"/><Relationship Id="rId179" Type="http://schemas.openxmlformats.org/officeDocument/2006/relationships/slide" Target="slides/slide178.xml"/><Relationship Id="rId180" Type="http://schemas.openxmlformats.org/officeDocument/2006/relationships/slide" Target="slides/slide179.xml"/><Relationship Id="rId181" Type="http://schemas.openxmlformats.org/officeDocument/2006/relationships/slide" Target="slides/slide180.xml"/><Relationship Id="rId182" Type="http://schemas.openxmlformats.org/officeDocument/2006/relationships/slide" Target="slides/slide181.xml"/><Relationship Id="rId183" Type="http://schemas.openxmlformats.org/officeDocument/2006/relationships/slide" Target="slides/slide182.xml"/><Relationship Id="rId184" Type="http://schemas.openxmlformats.org/officeDocument/2006/relationships/slide" Target="slides/slide183.xml"/><Relationship Id="rId185" Type="http://schemas.openxmlformats.org/officeDocument/2006/relationships/slide" Target="slides/slide184.xml"/><Relationship Id="rId186" Type="http://schemas.openxmlformats.org/officeDocument/2006/relationships/slide" Target="slides/slide185.xml"/><Relationship Id="rId187" Type="http://schemas.openxmlformats.org/officeDocument/2006/relationships/slide" Target="slides/slide186.xml"/><Relationship Id="rId188" Type="http://schemas.openxmlformats.org/officeDocument/2006/relationships/slide" Target="slides/slide187.xml"/><Relationship Id="rId189" Type="http://schemas.openxmlformats.org/officeDocument/2006/relationships/slide" Target="slides/slide188.xml"/><Relationship Id="rId190" Type="http://schemas.openxmlformats.org/officeDocument/2006/relationships/slide" Target="slides/slide189.xml"/><Relationship Id="rId191" Type="http://schemas.openxmlformats.org/officeDocument/2006/relationships/notesMaster" Target="notesMasters/notesMaster1.xml"/><Relationship Id="rId192" Type="http://schemas.openxmlformats.org/officeDocument/2006/relationships/presProps" Target="presProps.xml"/><Relationship Id="rId193" Type="http://schemas.openxmlformats.org/officeDocument/2006/relationships/viewProps" Target="viewProps.xml"/><Relationship Id="rId194" Type="http://schemas.openxmlformats.org/officeDocument/2006/relationships/theme" Target="theme/theme1.xml"/><Relationship Id="rId19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1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.xml"/>
		</Relationships>
</file>

<file path=ppt/notesSlides/_rels/notesSlide10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0.xml"/>
		</Relationships>
</file>

<file path=ppt/notesSlides/_rels/notesSlide10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1.xml"/>
		</Relationships>
</file>

<file path=ppt/notesSlides/_rels/notesSlide10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2.xml"/>
		</Relationships>
</file>

<file path=ppt/notesSlides/_rels/notesSlide10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3.xml"/>
		</Relationships>
</file>

<file path=ppt/notesSlides/_rels/notesSlide10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4.xml"/>
		</Relationships>
</file>

<file path=ppt/notesSlides/_rels/notesSlide10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5.xml"/>
		</Relationships>
</file>

<file path=ppt/notesSlides/_rels/notesSlide10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6.xml"/>
		</Relationships>
</file>

<file path=ppt/notesSlides/_rels/notesSlide10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7.xml"/>
		</Relationships>
</file>

<file path=ppt/notesSlides/_rels/notesSlide10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8.xml"/>
		</Relationships>
</file>

<file path=ppt/notesSlides/_rels/notesSlide10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9.xml"/>
		</Relationships>
</file>

<file path=ppt/notesSlides/_rels/notesSlide1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1.xml"/>
		</Relationships>
</file>

<file path=ppt/notesSlides/_rels/notesSlide11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10.xml"/>
		</Relationships>
</file>

<file path=ppt/notesSlides/_rels/notesSlide11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11.xml"/>
		</Relationships>
</file>

<file path=ppt/notesSlides/_rels/notesSlide11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12.xml"/>
		</Relationships>
</file>

<file path=ppt/notesSlides/_rels/notesSlide11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13.xml"/>
		</Relationships>
</file>

<file path=ppt/notesSlides/_rels/notesSlide11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14.xml"/>
		</Relationships>
</file>

<file path=ppt/notesSlides/_rels/notesSlide11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15.xml"/>
		</Relationships>
</file>

<file path=ppt/notesSlides/_rels/notesSlide11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16.xml"/>
		</Relationships>
</file>

<file path=ppt/notesSlides/_rels/notesSlide11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17.xml"/>
		</Relationships>
</file>

<file path=ppt/notesSlides/_rels/notesSlide11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18.xml"/>
		</Relationships>
</file>

<file path=ppt/notesSlides/_rels/notesSlide11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19.xml"/>
		</Relationships>
</file>

<file path=ppt/notesSlides/_rels/notesSlide1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2.xml"/>
		</Relationships>
</file>

<file path=ppt/notesSlides/_rels/notesSlide12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20.xml"/>
		</Relationships>
</file>

<file path=ppt/notesSlides/_rels/notesSlide12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21.xml"/>
		</Relationships>
</file>

<file path=ppt/notesSlides/_rels/notesSlide12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22.xml"/>
		</Relationships>
</file>

<file path=ppt/notesSlides/_rels/notesSlide12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23.xml"/>
		</Relationships>
</file>

<file path=ppt/notesSlides/_rels/notesSlide12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24.xml"/>
		</Relationships>
</file>

<file path=ppt/notesSlides/_rels/notesSlide12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25.xml"/>
		</Relationships>
</file>

<file path=ppt/notesSlides/_rels/notesSlide12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26.xml"/>
		</Relationships>
</file>

<file path=ppt/notesSlides/_rels/notesSlide12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27.xml"/>
		</Relationships>
</file>

<file path=ppt/notesSlides/_rels/notesSlide12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28.xml"/>
		</Relationships>
</file>

<file path=ppt/notesSlides/_rels/notesSlide12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29.xml"/>
		</Relationships>
</file>

<file path=ppt/notesSlides/_rels/notesSlide1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3.xml"/>
		</Relationships>
</file>

<file path=ppt/notesSlides/_rels/notesSlide13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30.xml"/>
		</Relationships>
</file>

<file path=ppt/notesSlides/_rels/notesSlide13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31.xml"/>
		</Relationships>
</file>

<file path=ppt/notesSlides/_rels/notesSlide13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32.xml"/>
		</Relationships>
</file>

<file path=ppt/notesSlides/_rels/notesSlide13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33.xml"/>
		</Relationships>
</file>

<file path=ppt/notesSlides/_rels/notesSlide13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34.xml"/>
		</Relationships>
</file>

<file path=ppt/notesSlides/_rels/notesSlide13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35.xml"/>
		</Relationships>
</file>

<file path=ppt/notesSlides/_rels/notesSlide13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36.xml"/>
		</Relationships>
</file>

<file path=ppt/notesSlides/_rels/notesSlide13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37.xml"/>
		</Relationships>
</file>

<file path=ppt/notesSlides/_rels/notesSlide13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38.xml"/>
		</Relationships>
</file>

<file path=ppt/notesSlides/_rels/notesSlide13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39.xml"/>
		</Relationships>
</file>

<file path=ppt/notesSlides/_rels/notesSlide1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4.xml"/>
		</Relationships>
</file>

<file path=ppt/notesSlides/_rels/notesSlide14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40.xml"/>
		</Relationships>
</file>

<file path=ppt/notesSlides/_rels/notesSlide14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41.xml"/>
		</Relationships>
</file>

<file path=ppt/notesSlides/_rels/notesSlide14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42.xml"/>
		</Relationships>
</file>

<file path=ppt/notesSlides/_rels/notesSlide14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43.xml"/>
		</Relationships>
</file>

<file path=ppt/notesSlides/_rels/notesSlide14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44.xml"/>
		</Relationships>
</file>

<file path=ppt/notesSlides/_rels/notesSlide14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45.xml"/>
		</Relationships>
</file>

<file path=ppt/notesSlides/_rels/notesSlide14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46.xml"/>
		</Relationships>
</file>

<file path=ppt/notesSlides/_rels/notesSlide14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47.xml"/>
		</Relationships>
</file>

<file path=ppt/notesSlides/_rels/notesSlide14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48.xml"/>
		</Relationships>
</file>

<file path=ppt/notesSlides/_rels/notesSlide14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49.xml"/>
		</Relationships>
</file>

<file path=ppt/notesSlides/_rels/notesSlide1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5.xml"/>
		</Relationships>
</file>

<file path=ppt/notesSlides/_rels/notesSlide15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50.xml"/>
		</Relationships>
</file>

<file path=ppt/notesSlides/_rels/notesSlide15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51.xml"/>
		</Relationships>
</file>

<file path=ppt/notesSlides/_rels/notesSlide15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52.xml"/>
		</Relationships>
</file>

<file path=ppt/notesSlides/_rels/notesSlide15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53.xml"/>
		</Relationships>
</file>

<file path=ppt/notesSlides/_rels/notesSlide15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54.xml"/>
		</Relationships>
</file>

<file path=ppt/notesSlides/_rels/notesSlide15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55.xml"/>
		</Relationships>
</file>

<file path=ppt/notesSlides/_rels/notesSlide15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56.xml"/>
		</Relationships>
</file>

<file path=ppt/notesSlides/_rels/notesSlide15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57.xml"/>
		</Relationships>
</file>

<file path=ppt/notesSlides/_rels/notesSlide15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58.xml"/>
		</Relationships>
</file>

<file path=ppt/notesSlides/_rels/notesSlide15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59.xml"/>
		</Relationships>
</file>

<file path=ppt/notesSlides/_rels/notesSlide1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6.xml"/>
		</Relationships>
</file>

<file path=ppt/notesSlides/_rels/notesSlide16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60.xml"/>
		</Relationships>
</file>

<file path=ppt/notesSlides/_rels/notesSlide16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61.xml"/>
		</Relationships>
</file>

<file path=ppt/notesSlides/_rels/notesSlide16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62.xml"/>
		</Relationships>
</file>

<file path=ppt/notesSlides/_rels/notesSlide16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63.xml"/>
		</Relationships>
</file>

<file path=ppt/notesSlides/_rels/notesSlide16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64.xml"/>
		</Relationships>
</file>

<file path=ppt/notesSlides/_rels/notesSlide16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65.xml"/>
		</Relationships>
</file>

<file path=ppt/notesSlides/_rels/notesSlide16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66.xml"/>
		</Relationships>
</file>

<file path=ppt/notesSlides/_rels/notesSlide16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67.xml"/>
		</Relationships>
</file>

<file path=ppt/notesSlides/_rels/notesSlide16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68.xml"/>
		</Relationships>
</file>

<file path=ppt/notesSlides/_rels/notesSlide16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69.xml"/>
		</Relationships>
</file>

<file path=ppt/notesSlides/_rels/notesSlide1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7.xml"/>
		</Relationships>
</file>

<file path=ppt/notesSlides/_rels/notesSlide17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70.xml"/>
		</Relationships>
</file>

<file path=ppt/notesSlides/_rels/notesSlide17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71.xml"/>
		</Relationships>
</file>

<file path=ppt/notesSlides/_rels/notesSlide17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72.xml"/>
		</Relationships>
</file>

<file path=ppt/notesSlides/_rels/notesSlide17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73.xml"/>
		</Relationships>
</file>

<file path=ppt/notesSlides/_rels/notesSlide17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74.xml"/>
		</Relationships>
</file>

<file path=ppt/notesSlides/_rels/notesSlide17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75.xml"/>
		</Relationships>
</file>

<file path=ppt/notesSlides/_rels/notesSlide17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76.xml"/>
		</Relationships>
</file>

<file path=ppt/notesSlides/_rels/notesSlide17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77.xml"/>
		</Relationships>
</file>

<file path=ppt/notesSlides/_rels/notesSlide17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78.xml"/>
		</Relationships>
</file>

<file path=ppt/notesSlides/_rels/notesSlide17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79.xml"/>
		</Relationships>
</file>

<file path=ppt/notesSlides/_rels/notesSlide1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8.xml"/>
		</Relationships>
</file>

<file path=ppt/notesSlides/_rels/notesSlide18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80.xml"/>
		</Relationships>
</file>

<file path=ppt/notesSlides/_rels/notesSlide18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81.xml"/>
		</Relationships>
</file>

<file path=ppt/notesSlides/_rels/notesSlide18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82.xml"/>
		</Relationships>
</file>

<file path=ppt/notesSlides/_rels/notesSlide18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83.xml"/>
		</Relationships>
</file>

<file path=ppt/notesSlides/_rels/notesSlide18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84.xml"/>
		</Relationships>
</file>

<file path=ppt/notesSlides/_rels/notesSlide18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85.xml"/>
		</Relationships>
</file>

<file path=ppt/notesSlides/_rels/notesSlide18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86.xml"/>
		</Relationships>
</file>

<file path=ppt/notesSlides/_rels/notesSlide18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87.xml"/>
		</Relationships>
</file>

<file path=ppt/notesSlides/_rels/notesSlide18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88.xml"/>
		</Relationships>
</file>

<file path=ppt/notesSlides/_rels/notesSlide18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89.xml"/>
		</Relationships>
</file>

<file path=ppt/notesSlides/_rels/notesSlide1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9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2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0.xml"/>
		</Relationships>
</file>

<file path=ppt/notesSlides/_rels/notesSlide2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1.xml"/>
		</Relationships>
</file>

<file path=ppt/notesSlides/_rels/notesSlide2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2.xml"/>
		</Relationships>
</file>

<file path=ppt/notesSlides/_rels/notesSlide2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3.xml"/>
		</Relationships>
</file>

<file path=ppt/notesSlides/_rels/notesSlide2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4.xml"/>
		</Relationships>
</file>

<file path=ppt/notesSlides/_rels/notesSlide2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5.xml"/>
		</Relationships>
</file>

<file path=ppt/notesSlides/_rels/notesSlide2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6.xml"/>
		</Relationships>
</file>

<file path=ppt/notesSlides/_rels/notesSlide2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7.xml"/>
		</Relationships>
</file>

<file path=ppt/notesSlides/_rels/notesSlide2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8.xml"/>
		</Relationships>
</file>

<file path=ppt/notesSlides/_rels/notesSlide2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9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3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0.xml"/>
		</Relationships>
</file>

<file path=ppt/notesSlides/_rels/notesSlide3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1.xml"/>
		</Relationships>
</file>

<file path=ppt/notesSlides/_rels/notesSlide3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2.xml"/>
		</Relationships>
</file>

<file path=ppt/notesSlides/_rels/notesSlide3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3.xml"/>
		</Relationships>
</file>

<file path=ppt/notesSlides/_rels/notesSlide3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4.xml"/>
		</Relationships>
</file>

<file path=ppt/notesSlides/_rels/notesSlide3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5.xml"/>
		</Relationships>
</file>

<file path=ppt/notesSlides/_rels/notesSlide3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6.xml"/>
		</Relationships>
</file>

<file path=ppt/notesSlides/_rels/notesSlide3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7.xml"/>
		</Relationships>
</file>

<file path=ppt/notesSlides/_rels/notesSlide3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8.xml"/>
		</Relationships>
</file>

<file path=ppt/notesSlides/_rels/notesSlide3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9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4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0.xml"/>
		</Relationships>
</file>

<file path=ppt/notesSlides/_rels/notesSlide4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1.xml"/>
		</Relationships>
</file>

<file path=ppt/notesSlides/_rels/notesSlide4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2.xml"/>
		</Relationships>
</file>

<file path=ppt/notesSlides/_rels/notesSlide4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3.xml"/>
		</Relationships>
</file>

<file path=ppt/notesSlides/_rels/notesSlide4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4.xml"/>
		</Relationships>
</file>

<file path=ppt/notesSlides/_rels/notesSlide4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5.xml"/>
		</Relationships>
</file>

<file path=ppt/notesSlides/_rels/notesSlide4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6.xml"/>
		</Relationships>
</file>

<file path=ppt/notesSlides/_rels/notesSlide4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7.xml"/>
		</Relationships>
</file>

<file path=ppt/notesSlides/_rels/notesSlide4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8.xml"/>
		</Relationships>
</file>

<file path=ppt/notesSlides/_rels/notesSlide4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9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5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0.xml"/>
		</Relationships>
</file>

<file path=ppt/notesSlides/_rels/notesSlide5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1.xml"/>
		</Relationships>
</file>

<file path=ppt/notesSlides/_rels/notesSlide5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2.xml"/>
		</Relationships>
</file>

<file path=ppt/notesSlides/_rels/notesSlide5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3.xml"/>
		</Relationships>
</file>

<file path=ppt/notesSlides/_rels/notesSlide5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4.xml"/>
		</Relationships>
</file>

<file path=ppt/notesSlides/_rels/notesSlide5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5.xml"/>
		</Relationships>
</file>

<file path=ppt/notesSlides/_rels/notesSlide5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6.xml"/>
		</Relationships>
</file>

<file path=ppt/notesSlides/_rels/notesSlide5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7.xml"/>
		</Relationships>
</file>

<file path=ppt/notesSlides/_rels/notesSlide5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8.xml"/>
		</Relationships>
</file>

<file path=ppt/notesSlides/_rels/notesSlide5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9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6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0.xml"/>
		</Relationships>
</file>

<file path=ppt/notesSlides/_rels/notesSlide6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1.xml"/>
		</Relationships>
</file>

<file path=ppt/notesSlides/_rels/notesSlide6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2.xml"/>
		</Relationships>
</file>

<file path=ppt/notesSlides/_rels/notesSlide6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3.xml"/>
		</Relationships>
</file>

<file path=ppt/notesSlides/_rels/notesSlide6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4.xml"/>
		</Relationships>
</file>

<file path=ppt/notesSlides/_rels/notesSlide6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5.xml"/>
		</Relationships>
</file>

<file path=ppt/notesSlides/_rels/notesSlide6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6.xml"/>
		</Relationships>
</file>

<file path=ppt/notesSlides/_rels/notesSlide6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7.xml"/>
		</Relationships>
</file>

<file path=ppt/notesSlides/_rels/notesSlide6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8.xml"/>
		</Relationships>
</file>

<file path=ppt/notesSlides/_rels/notesSlide6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9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7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0.xml"/>
		</Relationships>
</file>

<file path=ppt/notesSlides/_rels/notesSlide7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1.xml"/>
		</Relationships>
</file>

<file path=ppt/notesSlides/_rels/notesSlide7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2.xml"/>
		</Relationships>
</file>

<file path=ppt/notesSlides/_rels/notesSlide7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3.xml"/>
		</Relationships>
</file>

<file path=ppt/notesSlides/_rels/notesSlide7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4.xml"/>
		</Relationships>
</file>

<file path=ppt/notesSlides/_rels/notesSlide7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5.xml"/>
		</Relationships>
</file>

<file path=ppt/notesSlides/_rels/notesSlide7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6.xml"/>
		</Relationships>
</file>

<file path=ppt/notesSlides/_rels/notesSlide7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7.xml"/>
		</Relationships>
</file>

<file path=ppt/notesSlides/_rels/notesSlide7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8.xml"/>
		</Relationships>
</file>

<file path=ppt/notesSlides/_rels/notesSlide7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9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_rels/notesSlide8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0.xml"/>
		</Relationships>
</file>

<file path=ppt/notesSlides/_rels/notesSlide8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1.xml"/>
		</Relationships>
</file>

<file path=ppt/notesSlides/_rels/notesSlide8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2.xml"/>
		</Relationships>
</file>

<file path=ppt/notesSlides/_rels/notesSlide8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3.xml"/>
		</Relationships>
</file>

<file path=ppt/notesSlides/_rels/notesSlide8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4.xml"/>
		</Relationships>
</file>

<file path=ppt/notesSlides/_rels/notesSlide8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5.xml"/>
		</Relationships>
</file>

<file path=ppt/notesSlides/_rels/notesSlide8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6.xml"/>
		</Relationships>
</file>

<file path=ppt/notesSlides/_rels/notesSlide8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7.xml"/>
		</Relationships>
</file>

<file path=ppt/notesSlides/_rels/notesSlide8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8.xml"/>
		</Relationships>
</file>

<file path=ppt/notesSlides/_rels/notesSlide8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9.xml"/>
		</Relationships>
</file>

<file path=ppt/notesSlides/_rels/notesSlide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.xml"/>
		</Relationships>
</file>

<file path=ppt/notesSlides/_rels/notesSlide9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0.xml"/>
		</Relationships>
</file>

<file path=ppt/notesSlides/_rels/notesSlide9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1.xml"/>
		</Relationships>
</file>

<file path=ppt/notesSlides/_rels/notesSlide9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2.xml"/>
		</Relationships>
</file>

<file path=ppt/notesSlides/_rels/notesSlide9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3.xml"/>
		</Relationships>
</file>

<file path=ppt/notesSlides/_rels/notesSlide9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4.xml"/>
		</Relationships>
</file>

<file path=ppt/notesSlides/_rels/notesSlide9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5.xml"/>
		</Relationships>
</file>

<file path=ppt/notesSlides/_rels/notesSlide9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6.xml"/>
		</Relationships>
</file>

<file path=ppt/notesSlides/_rels/notesSlide9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7.xml"/>
		</Relationships>
</file>

<file path=ppt/notesSlides/_rels/notesSlide9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8.xml"/>
		</Relationships>
</file>

<file path=ppt/notesSlides/_rels/notesSlide9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9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0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0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00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00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01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01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02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02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03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03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04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04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05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05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06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06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07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07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08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08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09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0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1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1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10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10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11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11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12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12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13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13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14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14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15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15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16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16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17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17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18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18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19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1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2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2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20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20.xml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21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21.xml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22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22.xml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23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23.xml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24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24.xml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25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25.xml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26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26.xml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27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27.xml"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28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28.xml"/></Relationships>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29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2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3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3.xml"/></Relationships>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30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30.xml"/></Relationships>
</file>

<file path=ppt/slides/_rels/slide131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31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31.xml"/></Relationships>
</file>

<file path=ppt/slides/_rels/slide132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32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32.xml"/></Relationships>
</file>

<file path=ppt/slides/_rels/slide133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33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33.xml"/></Relationships>
</file>

<file path=ppt/slides/_rels/slide134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34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34.xml"/></Relationships>
</file>

<file path=ppt/slides/_rels/slide135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35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35.xml"/></Relationships>
</file>

<file path=ppt/slides/_rels/slide136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36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36.xml"/></Relationships>
</file>

<file path=ppt/slides/_rels/slide137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37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37.xml"/></Relationships>
</file>

<file path=ppt/slides/_rels/slide138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38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38.xml"/></Relationships>
</file>

<file path=ppt/slides/_rels/slide139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39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3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4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4.xml"/></Relationships>
</file>

<file path=ppt/slides/_rels/slide140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40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40.xml"/></Relationships>
</file>

<file path=ppt/slides/_rels/slide141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41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41.xml"/></Relationships>
</file>

<file path=ppt/slides/_rels/slide142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42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42.xml"/></Relationships>
</file>

<file path=ppt/slides/_rels/slide143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43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43.xml"/></Relationships>
</file>

<file path=ppt/slides/_rels/slide144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44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44.xml"/></Relationships>
</file>

<file path=ppt/slides/_rels/slide145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45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45.xml"/></Relationships>
</file>

<file path=ppt/slides/_rels/slide146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46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46.xml"/></Relationships>
</file>

<file path=ppt/slides/_rels/slide147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47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47.xml"/></Relationships>
</file>

<file path=ppt/slides/_rels/slide148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48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48.xml"/></Relationships>
</file>

<file path=ppt/slides/_rels/slide149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49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49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5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5.xml"/></Relationships>
</file>

<file path=ppt/slides/_rels/slide150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50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50.xml"/></Relationships>
</file>

<file path=ppt/slides/_rels/slide151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51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51.xml"/></Relationships>
</file>

<file path=ppt/slides/_rels/slide152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52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52.xml"/></Relationships>
</file>

<file path=ppt/slides/_rels/slide153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53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53.xml"/></Relationships>
</file>

<file path=ppt/slides/_rels/slide154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54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54.xml"/></Relationships>
</file>

<file path=ppt/slides/_rels/slide155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55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55.xml"/></Relationships>
</file>

<file path=ppt/slides/_rels/slide156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56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56.xml"/></Relationships>
</file>

<file path=ppt/slides/_rels/slide157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57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57.xml"/></Relationships>
</file>

<file path=ppt/slides/_rels/slide158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58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58.xml"/></Relationships>
</file>

<file path=ppt/slides/_rels/slide159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59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59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6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6.xml"/></Relationships>
</file>

<file path=ppt/slides/_rels/slide160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60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60.xml"/></Relationships>
</file>

<file path=ppt/slides/_rels/slide161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61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61.xml"/></Relationships>
</file>

<file path=ppt/slides/_rels/slide162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62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62.xml"/></Relationships>
</file>

<file path=ppt/slides/_rels/slide163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63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63.xml"/></Relationships>
</file>

<file path=ppt/slides/_rels/slide164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64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64.xml"/></Relationships>
</file>

<file path=ppt/slides/_rels/slide165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65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65.xml"/></Relationships>
</file>

<file path=ppt/slides/_rels/slide166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66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66.xml"/></Relationships>
</file>

<file path=ppt/slides/_rels/slide167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67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67.xml"/></Relationships>
</file>

<file path=ppt/slides/_rels/slide168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68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68.xml"/></Relationships>
</file>

<file path=ppt/slides/_rels/slide169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69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69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7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7.xml"/></Relationships>
</file>

<file path=ppt/slides/_rels/slide170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70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70.xml"/></Relationships>
</file>

<file path=ppt/slides/_rels/slide171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71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71.xml"/></Relationships>
</file>

<file path=ppt/slides/_rels/slide172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72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72.xml"/></Relationships>
</file>

<file path=ppt/slides/_rels/slide173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73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73.xml"/></Relationships>
</file>

<file path=ppt/slides/_rels/slide174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74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74.xml"/></Relationships>
</file>

<file path=ppt/slides/_rels/slide175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75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75.xml"/></Relationships>
</file>

<file path=ppt/slides/_rels/slide176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76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76.xml"/></Relationships>
</file>

<file path=ppt/slides/_rels/slide177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77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77.xml"/></Relationships>
</file>

<file path=ppt/slides/_rels/slide178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78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78.xml"/></Relationships>
</file>

<file path=ppt/slides/_rels/slide179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79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79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8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8.xml"/></Relationships>
</file>

<file path=ppt/slides/_rels/slide180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80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80.xml"/></Relationships>
</file>

<file path=ppt/slides/_rels/slide181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81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81.xml"/></Relationships>
</file>

<file path=ppt/slides/_rels/slide182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82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82.xml"/></Relationships>
</file>

<file path=ppt/slides/_rels/slide183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83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83.xml"/></Relationships>
</file>

<file path=ppt/slides/_rels/slide184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84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84.xml"/></Relationships>
</file>

<file path=ppt/slides/_rels/slide185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85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85.xml"/></Relationships>
</file>

<file path=ppt/slides/_rels/slide186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86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86.xml"/></Relationships>
</file>

<file path=ppt/slides/_rels/slide187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87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87.xml"/></Relationships>
</file>

<file path=ppt/slides/_rels/slide188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88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88.xml"/></Relationships>
</file>

<file path=ppt/slides/_rels/slide189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89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89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9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0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1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2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3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4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5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6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7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8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9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image" Target="../media/Slide-3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image" Target="../media/Slide-30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0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image" Target="../media/Slide-31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image" Target="../media/Slide-32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image" Target="../media/Slide-33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image" Target="../media/Slide-34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image" Target="../media/Slide-35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5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image" Target="../media/Slide-36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image" Target="../media/Slide-37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image" Target="../media/Slide-38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8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image" Target="../media/Slide-39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image" Target="../media/Slide-4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image" Target="../media/Slide-40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40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image" Target="../media/Slide-41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4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image" Target="../media/Slide-42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4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image" Target="../media/Slide-43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4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image" Target="../media/Slide-44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44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image" Target="../media/Slide-45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45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image" Target="../media/Slide-46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46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image" Target="../media/Slide-47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4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image" Target="../media/Slide-48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48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image" Target="../media/Slide-49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4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image" Target="../media/Slide-5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5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image" Target="../media/Slide-50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50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image" Target="../media/Slide-51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51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image" Target="../media/Slide-52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5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image" Target="../media/Slide-53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53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image" Target="../media/Slide-54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54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image" Target="../media/Slide-55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55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image" Target="../media/Slide-56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56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image" Target="../media/Slide-57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5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image" Target="../media/Slide-58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58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image" Target="../media/Slide-59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59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image" Target="../media/Slide-6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6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image" Target="../media/Slide-60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60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image" Target="../media/Slide-61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61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image" Target="../media/Slide-62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6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image" Target="../media/Slide-63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63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image" Target="../media/Slide-64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64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image" Target="../media/Slide-65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65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image" Target="../media/Slide-66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66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image" Target="../media/Slide-67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67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image" Target="../media/Slide-68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68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image" Target="../media/Slide-69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69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image" Target="../media/Slide-7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7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image" Target="../media/Slide-70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70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image" Target="../media/Slide-71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71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image" Target="../media/Slide-72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7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image" Target="../media/Slide-73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73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image" Target="../media/Slide-74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74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image" Target="../media/Slide-75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75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image" Target="../media/Slide-76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76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image" Target="../media/Slide-77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77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image" Target="../media/Slide-78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78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image" Target="../media/Slide-79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79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image" Target="../media/Slide-8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8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image" Target="../media/Slide-80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80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image" Target="../media/Slide-81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81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image" Target="../media/Slide-82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8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image" Target="../media/Slide-83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83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image" Target="../media/Slide-84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84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image" Target="../media/Slide-85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85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image" Target="../media/Slide-86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86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image" Target="../media/Slide-87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87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image" Target="../media/Slide-88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88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image" Target="../media/Slide-89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89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image" Target="../media/Slide-9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9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image" Target="../media/Slide-90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90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image" Target="../media/Slide-91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91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image" Target="../media/Slide-92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9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image" Target="../media/Slide-93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93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image" Target="../media/Slide-94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94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image" Target="../media/Slide-95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95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image" Target="../media/Slide-96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96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image" Target="../media/Slide-97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97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image" Target="../media/Slide-98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98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image" Target="../media/Slide-99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9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0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1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2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3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4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5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6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7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8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9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0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1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2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3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4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5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6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7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8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9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0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1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2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3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4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5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6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7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8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9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0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1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2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3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4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5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6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7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8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9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0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1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2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3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4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5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6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7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8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9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0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1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2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3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4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5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6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7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8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9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0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1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2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3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4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5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6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7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8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9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0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1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2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3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4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5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6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7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8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9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8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80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81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82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83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84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85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86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87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88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89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9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0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1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2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3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4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5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6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7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8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9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0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1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2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3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4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5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6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7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8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9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0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1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2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3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4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5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6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7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8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9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0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1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2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3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4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5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6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7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8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9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0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1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2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3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4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5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6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7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8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9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0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1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2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3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4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5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6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7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8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9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0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1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2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3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4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5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6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7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8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9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0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1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2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3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4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5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6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7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8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9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189</Slides>
  <Notes>189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189</vt:i4>
      </vt:variant>
    </vt:vector>
  </HeadingPairs>
  <TitlesOfParts>
    <vt:vector size="192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Slide 58</vt:lpstr>
      <vt:lpstr>Slide 59</vt:lpstr>
      <vt:lpstr>Slide 60</vt:lpstr>
      <vt:lpstr>Slide 61</vt:lpstr>
      <vt:lpstr>Slide 62</vt:lpstr>
      <vt:lpstr>Slide 63</vt:lpstr>
      <vt:lpstr>Slide 64</vt:lpstr>
      <vt:lpstr>Slide 65</vt:lpstr>
      <vt:lpstr>Slide 66</vt:lpstr>
      <vt:lpstr>Slide 67</vt:lpstr>
      <vt:lpstr>Slide 68</vt:lpstr>
      <vt:lpstr>Slide 69</vt:lpstr>
      <vt:lpstr>Slide 70</vt:lpstr>
      <vt:lpstr>Slide 71</vt:lpstr>
      <vt:lpstr>Slide 72</vt:lpstr>
      <vt:lpstr>Slide 73</vt:lpstr>
      <vt:lpstr>Slide 74</vt:lpstr>
      <vt:lpstr>Slide 75</vt:lpstr>
      <vt:lpstr>Slide 76</vt:lpstr>
      <vt:lpstr>Slide 77</vt:lpstr>
      <vt:lpstr>Slide 78</vt:lpstr>
      <vt:lpstr>Slide 79</vt:lpstr>
      <vt:lpstr>Slide 80</vt:lpstr>
      <vt:lpstr>Slide 81</vt:lpstr>
      <vt:lpstr>Slide 82</vt:lpstr>
      <vt:lpstr>Slide 83</vt:lpstr>
      <vt:lpstr>Slide 84</vt:lpstr>
      <vt:lpstr>Slide 85</vt:lpstr>
      <vt:lpstr>Slide 86</vt:lpstr>
      <vt:lpstr>Slide 87</vt:lpstr>
      <vt:lpstr>Slide 88</vt:lpstr>
      <vt:lpstr>Slide 89</vt:lpstr>
      <vt:lpstr>Slide 90</vt:lpstr>
      <vt:lpstr>Slide 91</vt:lpstr>
      <vt:lpstr>Slide 92</vt:lpstr>
      <vt:lpstr>Slide 93</vt:lpstr>
      <vt:lpstr>Slide 94</vt:lpstr>
      <vt:lpstr>Slide 95</vt:lpstr>
      <vt:lpstr>Slide 96</vt:lpstr>
      <vt:lpstr>Slide 97</vt:lpstr>
      <vt:lpstr>Slide 98</vt:lpstr>
      <vt:lpstr>Slide 99</vt:lpstr>
      <vt:lpstr>Slide 100</vt:lpstr>
      <vt:lpstr>Slide 101</vt:lpstr>
      <vt:lpstr>Slide 102</vt:lpstr>
      <vt:lpstr>Slide 103</vt:lpstr>
      <vt:lpstr>Slide 104</vt:lpstr>
      <vt:lpstr>Slide 105</vt:lpstr>
      <vt:lpstr>Slide 106</vt:lpstr>
      <vt:lpstr>Slide 107</vt:lpstr>
      <vt:lpstr>Slide 108</vt:lpstr>
      <vt:lpstr>Slide 109</vt:lpstr>
      <vt:lpstr>Slide 110</vt:lpstr>
      <vt:lpstr>Slide 111</vt:lpstr>
      <vt:lpstr>Slide 112</vt:lpstr>
      <vt:lpstr>Slide 113</vt:lpstr>
      <vt:lpstr>Slide 114</vt:lpstr>
      <vt:lpstr>Slide 115</vt:lpstr>
      <vt:lpstr>Slide 116</vt:lpstr>
      <vt:lpstr>Slide 117</vt:lpstr>
      <vt:lpstr>Slide 118</vt:lpstr>
      <vt:lpstr>Slide 119</vt:lpstr>
      <vt:lpstr>Slide 120</vt:lpstr>
      <vt:lpstr>Slide 121</vt:lpstr>
      <vt:lpstr>Slide 122</vt:lpstr>
      <vt:lpstr>Slide 123</vt:lpstr>
      <vt:lpstr>Slide 124</vt:lpstr>
      <vt:lpstr>Slide 125</vt:lpstr>
      <vt:lpstr>Slide 126</vt:lpstr>
      <vt:lpstr>Slide 127</vt:lpstr>
      <vt:lpstr>Slide 128</vt:lpstr>
      <vt:lpstr>Slide 129</vt:lpstr>
      <vt:lpstr>Slide 130</vt:lpstr>
      <vt:lpstr>Slide 131</vt:lpstr>
      <vt:lpstr>Slide 132</vt:lpstr>
      <vt:lpstr>Slide 133</vt:lpstr>
      <vt:lpstr>Slide 134</vt:lpstr>
      <vt:lpstr>Slide 135</vt:lpstr>
      <vt:lpstr>Slide 136</vt:lpstr>
      <vt:lpstr>Slide 137</vt:lpstr>
      <vt:lpstr>Slide 138</vt:lpstr>
      <vt:lpstr>Slide 139</vt:lpstr>
      <vt:lpstr>Slide 140</vt:lpstr>
      <vt:lpstr>Slide 141</vt:lpstr>
      <vt:lpstr>Slide 142</vt:lpstr>
      <vt:lpstr>Slide 143</vt:lpstr>
      <vt:lpstr>Slide 144</vt:lpstr>
      <vt:lpstr>Slide 145</vt:lpstr>
      <vt:lpstr>Slide 146</vt:lpstr>
      <vt:lpstr>Slide 147</vt:lpstr>
      <vt:lpstr>Slide 148</vt:lpstr>
      <vt:lpstr>Slide 149</vt:lpstr>
      <vt:lpstr>Slide 150</vt:lpstr>
      <vt:lpstr>Slide 151</vt:lpstr>
      <vt:lpstr>Slide 152</vt:lpstr>
      <vt:lpstr>Slide 153</vt:lpstr>
      <vt:lpstr>Slide 154</vt:lpstr>
      <vt:lpstr>Slide 155</vt:lpstr>
      <vt:lpstr>Slide 156</vt:lpstr>
      <vt:lpstr>Slide 157</vt:lpstr>
      <vt:lpstr>Slide 158</vt:lpstr>
      <vt:lpstr>Slide 159</vt:lpstr>
      <vt:lpstr>Slide 160</vt:lpstr>
      <vt:lpstr>Slide 161</vt:lpstr>
      <vt:lpstr>Slide 162</vt:lpstr>
      <vt:lpstr>Slide 163</vt:lpstr>
      <vt:lpstr>Slide 164</vt:lpstr>
      <vt:lpstr>Slide 165</vt:lpstr>
      <vt:lpstr>Slide 166</vt:lpstr>
      <vt:lpstr>Slide 167</vt:lpstr>
      <vt:lpstr>Slide 168</vt:lpstr>
      <vt:lpstr>Slide 169</vt:lpstr>
      <vt:lpstr>Slide 170</vt:lpstr>
      <vt:lpstr>Slide 171</vt:lpstr>
      <vt:lpstr>Slide 172</vt:lpstr>
      <vt:lpstr>Slide 173</vt:lpstr>
      <vt:lpstr>Slide 174</vt:lpstr>
      <vt:lpstr>Slide 175</vt:lpstr>
      <vt:lpstr>Slide 176</vt:lpstr>
      <vt:lpstr>Slide 177</vt:lpstr>
      <vt:lpstr>Slide 178</vt:lpstr>
      <vt:lpstr>Slide 179</vt:lpstr>
      <vt:lpstr>Slide 180</vt:lpstr>
      <vt:lpstr>Slide 181</vt:lpstr>
      <vt:lpstr>Slide 182</vt:lpstr>
      <vt:lpstr>Slide 183</vt:lpstr>
      <vt:lpstr>Slide 184</vt:lpstr>
      <vt:lpstr>Slide 185</vt:lpstr>
      <vt:lpstr>Slide 186</vt:lpstr>
      <vt:lpstr>Slide 187</vt:lpstr>
      <vt:lpstr>Slide 188</vt:lpstr>
      <vt:lpstr>Slide 189</vt:lpstr>
    </vt:vector>
  </TitlesOfParts>
  <Company>Created by Marp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CE204 Object-Oriented Programming</dc:title>
  <dc:subject>PptxGenJS Presentation</dc:subject>
  <dc:creator>Author: Asst. Prof. Dr. Uğur CORUH</dc:creator>
  <cp:lastModifiedBy>Author: Asst. Prof. Dr. Uğur CORUH</cp:lastModifiedBy>
  <cp:revision>1</cp:revision>
  <dcterms:created xsi:type="dcterms:W3CDTF">2022-04-23T01:53:43Z</dcterms:created>
  <dcterms:modified xsi:type="dcterms:W3CDTF">2022-04-23T01:53:43Z</dcterms:modified>
</cp:coreProperties>
</file>