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slideMasters/slideMaster190.xml" ContentType="application/vnd.openxmlformats-officedocument.presentationml.slideMaster+xml"/>
  <Override PartName="/ppt/slides/slide190.xml" ContentType="application/vnd.openxmlformats-officedocument.presentationml.slide+xml"/>
  <Override PartName="/ppt/slideMasters/slideMaster191.xml" ContentType="application/vnd.openxmlformats-officedocument.presentationml.slideMaster+xml"/>
  <Override PartName="/ppt/slides/slide191.xml" ContentType="application/vnd.openxmlformats-officedocument.presentationml.slide+xml"/>
  <Override PartName="/ppt/slideMasters/slideMaster192.xml" ContentType="application/vnd.openxmlformats-officedocument.presentationml.slideMaster+xml"/>
  <Override PartName="/ppt/slides/slide192.xml" ContentType="application/vnd.openxmlformats-officedocument.presentationml.slide+xml"/>
  <Override PartName="/ppt/slideMasters/slideMaster193.xml" ContentType="application/vnd.openxmlformats-officedocument.presentationml.slideMaster+xml"/>
  <Override PartName="/ppt/slides/slide193.xml" ContentType="application/vnd.openxmlformats-officedocument.presentationml.slide+xml"/>
  <Override PartName="/ppt/slideMasters/slideMaster194.xml" ContentType="application/vnd.openxmlformats-officedocument.presentationml.slideMaster+xml"/>
  <Override PartName="/ppt/slides/slide194.xml" ContentType="application/vnd.openxmlformats-officedocument.presentationml.slide+xml"/>
  <Override PartName="/ppt/slideMasters/slideMaster195.xml" ContentType="application/vnd.openxmlformats-officedocument.presentationml.slideMaster+xml"/>
  <Override PartName="/ppt/slides/slide195.xml" ContentType="application/vnd.openxmlformats-officedocument.presentationml.slide+xml"/>
  <Override PartName="/ppt/slideMasters/slideMaster196.xml" ContentType="application/vnd.openxmlformats-officedocument.presentationml.slideMaster+xml"/>
  <Override PartName="/ppt/slides/slide196.xml" ContentType="application/vnd.openxmlformats-officedocument.presentationml.slide+xml"/>
  <Override PartName="/ppt/slideMasters/slideMaster197.xml" ContentType="application/vnd.openxmlformats-officedocument.presentationml.slideMaster+xml"/>
  <Override PartName="/ppt/slides/slide197.xml" ContentType="application/vnd.openxmlformats-officedocument.presentationml.slide+xml"/>
  <Override PartName="/ppt/slideMasters/slideMaster198.xml" ContentType="application/vnd.openxmlformats-officedocument.presentationml.slideMaster+xml"/>
  <Override PartName="/ppt/slides/slide198.xml" ContentType="application/vnd.openxmlformats-officedocument.presentationml.slide+xml"/>
  <Override PartName="/ppt/slideMasters/slideMaster199.xml" ContentType="application/vnd.openxmlformats-officedocument.presentationml.slideMaster+xml"/>
  <Override PartName="/ppt/slides/slide199.xml" ContentType="application/vnd.openxmlformats-officedocument.presentationml.slide+xml"/>
  <Override PartName="/ppt/slideMasters/slideMaster200.xml" ContentType="application/vnd.openxmlformats-officedocument.presentationml.slideMaster+xml"/>
  <Override PartName="/ppt/slides/slide200.xml" ContentType="application/vnd.openxmlformats-officedocument.presentationml.slide+xml"/>
  <Override PartName="/ppt/slideMasters/slideMaster201.xml" ContentType="application/vnd.openxmlformats-officedocument.presentationml.slideMaster+xml"/>
  <Override PartName="/ppt/slides/slide201.xml" ContentType="application/vnd.openxmlformats-officedocument.presentationml.slide+xml"/>
  <Override PartName="/ppt/slideMasters/slideMaster202.xml" ContentType="application/vnd.openxmlformats-officedocument.presentationml.slideMaster+xml"/>
  <Override PartName="/ppt/slides/slide202.xml" ContentType="application/vnd.openxmlformats-officedocument.presentationml.slide+xml"/>
  <Override PartName="/ppt/slideMasters/slideMaster203.xml" ContentType="application/vnd.openxmlformats-officedocument.presentationml.slideMaster+xml"/>
  <Override PartName="/ppt/slides/slide203.xml" ContentType="application/vnd.openxmlformats-officedocument.presentationml.slide+xml"/>
  <Override PartName="/ppt/slideMasters/slideMaster204.xml" ContentType="application/vnd.openxmlformats-officedocument.presentationml.slideMaster+xml"/>
  <Override PartName="/ppt/slides/slide204.xml" ContentType="application/vnd.openxmlformats-officedocument.presentationml.slide+xml"/>
  <Override PartName="/ppt/slideMasters/slideMaster205.xml" ContentType="application/vnd.openxmlformats-officedocument.presentationml.slideMaster+xml"/>
  <Override PartName="/ppt/slides/slide205.xml" ContentType="application/vnd.openxmlformats-officedocument.presentationml.slide+xml"/>
  <Override PartName="/ppt/slideMasters/slideMaster206.xml" ContentType="application/vnd.openxmlformats-officedocument.presentationml.slideMaster+xml"/>
  <Override PartName="/ppt/slides/slide206.xml" ContentType="application/vnd.openxmlformats-officedocument.presentationml.slide+xml"/>
  <Override PartName="/ppt/slideMasters/slideMaster207.xml" ContentType="application/vnd.openxmlformats-officedocument.presentationml.slideMaster+xml"/>
  <Override PartName="/ppt/slides/slide207.xml" ContentType="application/vnd.openxmlformats-officedocument.presentationml.slide+xml"/>
  <Override PartName="/ppt/slideMasters/slideMaster208.xml" ContentType="application/vnd.openxmlformats-officedocument.presentationml.slideMaster+xml"/>
  <Override PartName="/ppt/slides/slide208.xml" ContentType="application/vnd.openxmlformats-officedocument.presentationml.slide+xml"/>
  <Override PartName="/ppt/slideMasters/slideMaster209.xml" ContentType="application/vnd.openxmlformats-officedocument.presentationml.slideMaster+xml"/>
  <Override PartName="/ppt/slides/slide209.xml" ContentType="application/vnd.openxmlformats-officedocument.presentationml.slide+xml"/>
  <Override PartName="/ppt/slideMasters/slideMaster210.xml" ContentType="application/vnd.openxmlformats-officedocument.presentationml.slideMaster+xml"/>
  <Override PartName="/ppt/slides/slide210.xml" ContentType="application/vnd.openxmlformats-officedocument.presentationml.slide+xml"/>
  <Override PartName="/ppt/slideMasters/slideMaster211.xml" ContentType="application/vnd.openxmlformats-officedocument.presentationml.slideMaster+xml"/>
  <Override PartName="/ppt/slides/slide211.xml" ContentType="application/vnd.openxmlformats-officedocument.presentationml.slide+xml"/>
  <Override PartName="/ppt/slideMasters/slideMaster212.xml" ContentType="application/vnd.openxmlformats-officedocument.presentationml.slideMaster+xml"/>
  <Override PartName="/ppt/slides/slide212.xml" ContentType="application/vnd.openxmlformats-officedocument.presentationml.slide+xml"/>
  <Override PartName="/ppt/slideMasters/slideMaster213.xml" ContentType="application/vnd.openxmlformats-officedocument.presentationml.slideMaster+xml"/>
  <Override PartName="/ppt/slides/slide213.xml" ContentType="application/vnd.openxmlformats-officedocument.presentationml.slide+xml"/>
  <Override PartName="/ppt/slideMasters/slideMaster214.xml" ContentType="application/vnd.openxmlformats-officedocument.presentationml.slideMaster+xml"/>
  <Override PartName="/ppt/slides/slide214.xml" ContentType="application/vnd.openxmlformats-officedocument.presentationml.slide+xml"/>
  <Override PartName="/ppt/slideMasters/slideMaster215.xml" ContentType="application/vnd.openxmlformats-officedocument.presentationml.slideMaster+xml"/>
  <Override PartName="/ppt/slides/slide215.xml" ContentType="application/vnd.openxmlformats-officedocument.presentationml.slide+xml"/>
  <Override PartName="/ppt/slideMasters/slideMaster216.xml" ContentType="application/vnd.openxmlformats-officedocument.presentationml.slideMaster+xml"/>
  <Override PartName="/ppt/slides/slide216.xml" ContentType="application/vnd.openxmlformats-officedocument.presentationml.slide+xml"/>
  <Override PartName="/ppt/slideMasters/slideMaster217.xml" ContentType="application/vnd.openxmlformats-officedocument.presentationml.slideMaster+xml"/>
  <Override PartName="/ppt/slides/slide217.xml" ContentType="application/vnd.openxmlformats-officedocument.presentationml.slide+xml"/>
  <Override PartName="/ppt/slideMasters/slideMaster218.xml" ContentType="application/vnd.openxmlformats-officedocument.presentationml.slideMaster+xml"/>
  <Override PartName="/ppt/slides/slide218.xml" ContentType="application/vnd.openxmlformats-officedocument.presentationml.slide+xml"/>
  <Override PartName="/ppt/slideMasters/slideMaster219.xml" ContentType="application/vnd.openxmlformats-officedocument.presentationml.slideMaster+xml"/>
  <Override PartName="/ppt/slides/slide219.xml" ContentType="application/vnd.openxmlformats-officedocument.presentationml.slide+xml"/>
  <Override PartName="/ppt/slideMasters/slideMaster220.xml" ContentType="application/vnd.openxmlformats-officedocument.presentationml.slideMaster+xml"/>
  <Override PartName="/ppt/slides/slide220.xml" ContentType="application/vnd.openxmlformats-officedocument.presentationml.slide+xml"/>
  <Override PartName="/ppt/slideMasters/slideMaster221.xml" ContentType="application/vnd.openxmlformats-officedocument.presentationml.slideMaster+xml"/>
  <Override PartName="/ppt/slides/slide221.xml" ContentType="application/vnd.openxmlformats-officedocument.presentationml.slide+xml"/>
  <Override PartName="/ppt/slideMasters/slideMaster222.xml" ContentType="application/vnd.openxmlformats-officedocument.presentationml.slideMaster+xml"/>
  <Override PartName="/ppt/slides/slide222.xml" ContentType="application/vnd.openxmlformats-officedocument.presentationml.slide+xml"/>
  <Override PartName="/ppt/slideMasters/slideMaster223.xml" ContentType="application/vnd.openxmlformats-officedocument.presentationml.slideMaster+xml"/>
  <Override PartName="/ppt/slides/slide223.xml" ContentType="application/vnd.openxmlformats-officedocument.presentationml.slide+xml"/>
  <Override PartName="/ppt/slideMasters/slideMaster224.xml" ContentType="application/vnd.openxmlformats-officedocument.presentationml.slideMaster+xml"/>
  <Override PartName="/ppt/slides/slide224.xml" ContentType="application/vnd.openxmlformats-officedocument.presentationml.slide+xml"/>
  <Override PartName="/ppt/slideMasters/slideMaster225.xml" ContentType="application/vnd.openxmlformats-officedocument.presentationml.slideMaster+xml"/>
  <Override PartName="/ppt/slides/slide225.xml" ContentType="application/vnd.openxmlformats-officedocument.presentationml.slide+xml"/>
  <Override PartName="/ppt/slideMasters/slideMaster226.xml" ContentType="application/vnd.openxmlformats-officedocument.presentationml.slideMaster+xml"/>
  <Override PartName="/ppt/slides/slide226.xml" ContentType="application/vnd.openxmlformats-officedocument.presentationml.slide+xml"/>
  <Override PartName="/ppt/slideMasters/slideMaster227.xml" ContentType="application/vnd.openxmlformats-officedocument.presentationml.slideMaster+xml"/>
  <Override PartName="/ppt/slides/slide227.xml" ContentType="application/vnd.openxmlformats-officedocument.presentationml.slide+xml"/>
  <Override PartName="/ppt/slideMasters/slideMaster228.xml" ContentType="application/vnd.openxmlformats-officedocument.presentationml.slideMaster+xml"/>
  <Override PartName="/ppt/slides/slide228.xml" ContentType="application/vnd.openxmlformats-officedocument.presentationml.slide+xml"/>
  <Override PartName="/ppt/slideMasters/slideMaster229.xml" ContentType="application/vnd.openxmlformats-officedocument.presentationml.slideMaster+xml"/>
  <Override PartName="/ppt/slides/slide229.xml" ContentType="application/vnd.openxmlformats-officedocument.presentationml.slide+xml"/>
  <Override PartName="/ppt/slideMasters/slideMaster230.xml" ContentType="application/vnd.openxmlformats-officedocument.presentationml.slideMaster+xml"/>
  <Override PartName="/ppt/slides/slide230.xml" ContentType="application/vnd.openxmlformats-officedocument.presentationml.slide+xml"/>
  <Override PartName="/ppt/slideMasters/slideMaster231.xml" ContentType="application/vnd.openxmlformats-officedocument.presentationml.slideMaster+xml"/>
  <Override PartName="/ppt/slides/slide231.xml" ContentType="application/vnd.openxmlformats-officedocument.presentationml.slide+xml"/>
  <Override PartName="/ppt/slideMasters/slideMaster232.xml" ContentType="application/vnd.openxmlformats-officedocument.presentationml.slideMaster+xml"/>
  <Override PartName="/ppt/slides/slide232.xml" ContentType="application/vnd.openxmlformats-officedocument.presentationml.slide+xml"/>
  <Override PartName="/ppt/slideMasters/slideMaster233.xml" ContentType="application/vnd.openxmlformats-officedocument.presentationml.slideMaster+xml"/>
  <Override PartName="/ppt/slides/slide233.xml" ContentType="application/vnd.openxmlformats-officedocument.presentationml.slide+xml"/>
  <Override PartName="/ppt/slideMasters/slideMaster234.xml" ContentType="application/vnd.openxmlformats-officedocument.presentationml.slideMaster+xml"/>
  <Override PartName="/ppt/slides/slide234.xml" ContentType="application/vnd.openxmlformats-officedocument.presentationml.slide+xml"/>
  <Override PartName="/ppt/slideMasters/slideMaster235.xml" ContentType="application/vnd.openxmlformats-officedocument.presentationml.slideMaster+xml"/>
  <Override PartName="/ppt/slides/slide235.xml" ContentType="application/vnd.openxmlformats-officedocument.presentationml.slide+xml"/>
  <Override PartName="/ppt/slideMasters/slideMaster236.xml" ContentType="application/vnd.openxmlformats-officedocument.presentationml.slideMaster+xml"/>
  <Override PartName="/ppt/slides/slide236.xml" ContentType="application/vnd.openxmlformats-officedocument.presentationml.slide+xml"/>
  <Override PartName="/ppt/slideMasters/slideMaster237.xml" ContentType="application/vnd.openxmlformats-officedocument.presentationml.slideMaster+xml"/>
  <Override PartName="/ppt/slides/slide237.xml" ContentType="application/vnd.openxmlformats-officedocument.presentationml.slide+xml"/>
  <Override PartName="/ppt/slideMasters/slideMaster238.xml" ContentType="application/vnd.openxmlformats-officedocument.presentationml.slideMaster+xml"/>
  <Override PartName="/ppt/slides/slide238.xml" ContentType="application/vnd.openxmlformats-officedocument.presentationml.slide+xml"/>
  <Override PartName="/ppt/slideMasters/slideMaster239.xml" ContentType="application/vnd.openxmlformats-officedocument.presentationml.slideMaster+xml"/>
  <Override PartName="/ppt/slides/slide239.xml" ContentType="application/vnd.openxmlformats-officedocument.presentationml.slide+xml"/>
  <Override PartName="/ppt/slideMasters/slideMaster240.xml" ContentType="application/vnd.openxmlformats-officedocument.presentationml.slideMaster+xml"/>
  <Override PartName="/ppt/slides/slide240.xml" ContentType="application/vnd.openxmlformats-officedocument.presentationml.slide+xml"/>
  <Override PartName="/ppt/slideMasters/slideMaster241.xml" ContentType="application/vnd.openxmlformats-officedocument.presentationml.slideMaster+xml"/>
  <Override PartName="/ppt/slides/slide241.xml" ContentType="application/vnd.openxmlformats-officedocument.presentationml.slide+xml"/>
  <Override PartName="/ppt/slideMasters/slideMaster242.xml" ContentType="application/vnd.openxmlformats-officedocument.presentationml.slideMaster+xml"/>
  <Override PartName="/ppt/slides/slide242.xml" ContentType="application/vnd.openxmlformats-officedocument.presentationml.slide+xml"/>
  <Override PartName="/ppt/slideMasters/slideMaster243.xml" ContentType="application/vnd.openxmlformats-officedocument.presentationml.slideMaster+xml"/>
  <Override PartName="/ppt/slides/slide243.xml" ContentType="application/vnd.openxmlformats-officedocument.presentationml.slide+xml"/>
  <Override PartName="/ppt/slideMasters/slideMaster244.xml" ContentType="application/vnd.openxmlformats-officedocument.presentationml.slideMaster+xml"/>
  <Override PartName="/ppt/slides/slide244.xml" ContentType="application/vnd.openxmlformats-officedocument.presentationml.slide+xml"/>
  <Override PartName="/ppt/slideMasters/slideMaster245.xml" ContentType="application/vnd.openxmlformats-officedocument.presentationml.slideMaster+xml"/>
  <Override PartName="/ppt/slides/slide245.xml" ContentType="application/vnd.openxmlformats-officedocument.presentationml.slide+xml"/>
  <Override PartName="/ppt/slideMasters/slideMaster246.xml" ContentType="application/vnd.openxmlformats-officedocument.presentationml.slideMaster+xml"/>
  <Override PartName="/ppt/slides/slide246.xml" ContentType="application/vnd.openxmlformats-officedocument.presentationml.slide+xml"/>
  <Override PartName="/ppt/slideMasters/slideMaster247.xml" ContentType="application/vnd.openxmlformats-officedocument.presentationml.slideMaster+xml"/>
  <Override PartName="/ppt/slides/slide247.xml" ContentType="application/vnd.openxmlformats-officedocument.presentationml.slide+xml"/>
  <Override PartName="/ppt/slideMasters/slideMaster248.xml" ContentType="application/vnd.openxmlformats-officedocument.presentationml.slideMaster+xml"/>
  <Override PartName="/ppt/slides/slide248.xml" ContentType="application/vnd.openxmlformats-officedocument.presentationml.slide+xml"/>
  <Override PartName="/ppt/slideMasters/slideMaster249.xml" ContentType="application/vnd.openxmlformats-officedocument.presentationml.slideMaster+xml"/>
  <Override PartName="/ppt/slides/slide249.xml" ContentType="application/vnd.openxmlformats-officedocument.presentationml.slide+xml"/>
  <Override PartName="/ppt/slideMasters/slideMaster250.xml" ContentType="application/vnd.openxmlformats-officedocument.presentationml.slideMaster+xml"/>
  <Override PartName="/ppt/slides/slide250.xml" ContentType="application/vnd.openxmlformats-officedocument.presentationml.slide+xml"/>
  <Override PartName="/ppt/slideMasters/slideMaster251.xml" ContentType="application/vnd.openxmlformats-officedocument.presentationml.slideMaster+xml"/>
  <Override PartName="/ppt/slides/slide251.xml" ContentType="application/vnd.openxmlformats-officedocument.presentationml.slide+xml"/>
  <Override PartName="/ppt/slideMasters/slideMaster252.xml" ContentType="application/vnd.openxmlformats-officedocument.presentationml.slideMaster+xml"/>
  <Override PartName="/ppt/slides/slide252.xml" ContentType="application/vnd.openxmlformats-officedocument.presentationml.slide+xml"/>
  <Override PartName="/ppt/slideMasters/slideMaster253.xml" ContentType="application/vnd.openxmlformats-officedocument.presentationml.slideMaster+xml"/>
  <Override PartName="/ppt/slides/slide253.xml" ContentType="application/vnd.openxmlformats-officedocument.presentationml.slide+xml"/>
  <Override PartName="/ppt/slideMasters/slideMaster254.xml" ContentType="application/vnd.openxmlformats-officedocument.presentationml.slideMaster+xml"/>
  <Override PartName="/ppt/slides/slide254.xml" ContentType="application/vnd.openxmlformats-officedocument.presentationml.slide+xml"/>
  <Override PartName="/ppt/slideMasters/slideMaster255.xml" ContentType="application/vnd.openxmlformats-officedocument.presentationml.slideMaster+xml"/>
  <Override PartName="/ppt/slides/slide255.xml" ContentType="application/vnd.openxmlformats-officedocument.presentationml.slide+xml"/>
  <Override PartName="/ppt/slideMasters/slideMaster256.xml" ContentType="application/vnd.openxmlformats-officedocument.presentationml.slideMaster+xml"/>
  <Override PartName="/ppt/slides/slide256.xml" ContentType="application/vnd.openxmlformats-officedocument.presentationml.slide+xml"/>
  <Override PartName="/ppt/slideMasters/slideMaster257.xml" ContentType="application/vnd.openxmlformats-officedocument.presentationml.slideMaster+xml"/>
  <Override PartName="/ppt/slides/slide257.xml" ContentType="application/vnd.openxmlformats-officedocument.presentationml.slide+xml"/>
  <Override PartName="/ppt/slideMasters/slideMaster258.xml" ContentType="application/vnd.openxmlformats-officedocument.presentationml.slideMaster+xml"/>
  <Override PartName="/ppt/slides/slide258.xml" ContentType="application/vnd.openxmlformats-officedocument.presentationml.slide+xml"/>
  <Override PartName="/ppt/slideMasters/slideMaster259.xml" ContentType="application/vnd.openxmlformats-officedocument.presentationml.slideMaster+xml"/>
  <Override PartName="/ppt/slides/slide259.xml" ContentType="application/vnd.openxmlformats-officedocument.presentationml.slide+xml"/>
  <Override PartName="/ppt/slideMasters/slideMaster260.xml" ContentType="application/vnd.openxmlformats-officedocument.presentationml.slideMaster+xml"/>
  <Override PartName="/ppt/slides/slide260.xml" ContentType="application/vnd.openxmlformats-officedocument.presentationml.slide+xml"/>
  <Override PartName="/ppt/slideMasters/slideMaster261.xml" ContentType="application/vnd.openxmlformats-officedocument.presentationml.slideMaster+xml"/>
  <Override PartName="/ppt/slides/slide261.xml" ContentType="application/vnd.openxmlformats-officedocument.presentationml.slide+xml"/>
  <Override PartName="/ppt/slideMasters/slideMaster262.xml" ContentType="application/vnd.openxmlformats-officedocument.presentationml.slideMaster+xml"/>
  <Override PartName="/ppt/slides/slide262.xml" ContentType="application/vnd.openxmlformats-officedocument.presentationml.slide+xml"/>
  <Override PartName="/ppt/slideMasters/slideMaster263.xml" ContentType="application/vnd.openxmlformats-officedocument.presentationml.slideMaster+xml"/>
  <Override PartName="/ppt/slides/slide263.xml" ContentType="application/vnd.openxmlformats-officedocument.presentationml.slide+xml"/>
  <Override PartName="/ppt/slideMasters/slideMaster264.xml" ContentType="application/vnd.openxmlformats-officedocument.presentationml.slideMaster+xml"/>
  <Override PartName="/ppt/slides/slide264.xml" ContentType="application/vnd.openxmlformats-officedocument.presentationml.slide+xml"/>
  <Override PartName="/ppt/slideMasters/slideMaster265.xml" ContentType="application/vnd.openxmlformats-officedocument.presentationml.slideMaster+xml"/>
  <Override PartName="/ppt/slides/slide265.xml" ContentType="application/vnd.openxmlformats-officedocument.presentationml.slide+xml"/>
  <Override PartName="/ppt/slideMasters/slideMaster266.xml" ContentType="application/vnd.openxmlformats-officedocument.presentationml.slideMaster+xml"/>
  <Override PartName="/ppt/slides/slide266.xml" ContentType="application/vnd.openxmlformats-officedocument.presentationml.slide+xml"/>
  <Override PartName="/ppt/slideMasters/slideMaster267.xml" ContentType="application/vnd.openxmlformats-officedocument.presentationml.slideMaster+xml"/>
  <Override PartName="/ppt/slides/slide267.xml" ContentType="application/vnd.openxmlformats-officedocument.presentationml.slide+xml"/>
  <Override PartName="/ppt/slideMasters/slideMaster268.xml" ContentType="application/vnd.openxmlformats-officedocument.presentationml.slideMaster+xml"/>
  <Override PartName="/ppt/slides/slide2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</p:sldIdLst>
  <p:notesMasterIdLst>
    <p:notesMasterId r:id="rId27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260" Type="http://schemas.openxmlformats.org/officeDocument/2006/relationships/slide" Target="slides/slide259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270" Type="http://schemas.openxmlformats.org/officeDocument/2006/relationships/notesMaster" Target="notesMasters/notesMaster1.xml"/><Relationship Id="rId271" Type="http://schemas.openxmlformats.org/officeDocument/2006/relationships/presProps" Target="presProps.xml"/><Relationship Id="rId272" Type="http://schemas.openxmlformats.org/officeDocument/2006/relationships/viewProps" Target="viewProps.xml"/><Relationship Id="rId273" Type="http://schemas.openxmlformats.org/officeDocument/2006/relationships/theme" Target="theme/theme1.xml"/><Relationship Id="rId27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1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0.xml"/>
		</Relationships>
</file>

<file path=ppt/notesSlides/_rels/notesSlide1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1.xml"/>
		</Relationships>
</file>

<file path=ppt/notesSlides/_rels/notesSlide1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2.xml"/>
		</Relationships>
</file>

<file path=ppt/notesSlides/_rels/notesSlide1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3.xml"/>
		</Relationships>
</file>

<file path=ppt/notesSlides/_rels/notesSlide1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4.xml"/>
		</Relationships>
</file>

<file path=ppt/notesSlides/_rels/notesSlide1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5.xml"/>
		</Relationships>
</file>

<file path=ppt/notesSlides/_rels/notesSlide1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6.xml"/>
		</Relationships>
</file>

<file path=ppt/notesSlides/_rels/notesSlide1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7.xml"/>
		</Relationships>
</file>

<file path=ppt/notesSlides/_rels/notesSlide1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8.xml"/>
		</Relationships>
</file>

<file path=ppt/notesSlides/_rels/notesSlide1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0.xml"/>
		</Relationships>
</file>

<file path=ppt/notesSlides/_rels/notesSlide2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1.xml"/>
		</Relationships>
</file>

<file path=ppt/notesSlides/_rels/notesSlide2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2.xml"/>
		</Relationships>
</file>

<file path=ppt/notesSlides/_rels/notesSlide2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3.xml"/>
		</Relationships>
</file>

<file path=ppt/notesSlides/_rels/notesSlide2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4.xml"/>
		</Relationships>
</file>

<file path=ppt/notesSlides/_rels/notesSlide2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5.xml"/>
		</Relationships>
</file>

<file path=ppt/notesSlides/_rels/notesSlide2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6.xml"/>
		</Relationships>
</file>

<file path=ppt/notesSlides/_rels/notesSlide2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7.xml"/>
		</Relationships>
</file>

<file path=ppt/notesSlides/_rels/notesSlide2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8.xml"/>
		</Relationships>
</file>

<file path=ppt/notesSlides/_rels/notesSlide2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9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0.xml"/>
		</Relationships>
</file>

<file path=ppt/notesSlides/_rels/notesSlide2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1.xml"/>
		</Relationships>
</file>

<file path=ppt/notesSlides/_rels/notesSlide2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2.xml"/>
		</Relationships>
</file>

<file path=ppt/notesSlides/_rels/notesSlide2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3.xml"/>
		</Relationships>
</file>

<file path=ppt/notesSlides/_rels/notesSlide2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4.xml"/>
		</Relationships>
</file>

<file path=ppt/notesSlides/_rels/notesSlide2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5.xml"/>
		</Relationships>
</file>

<file path=ppt/notesSlides/_rels/notesSlide2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6.xml"/>
		</Relationships>
</file>

<file path=ppt/notesSlides/_rels/notesSlide2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7.xml"/>
		</Relationships>
</file>

<file path=ppt/notesSlides/_rels/notesSlide2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8.xml"/>
		</Relationships>
</file>

<file path=ppt/notesSlides/_rels/notesSlide2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9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0.xml"/>
		</Relationships>
</file>

<file path=ppt/notesSlides/_rels/notesSlide2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1.xml"/>
		</Relationships>
</file>

<file path=ppt/notesSlides/_rels/notesSlide2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2.xml"/>
		</Relationships>
</file>

<file path=ppt/notesSlides/_rels/notesSlide2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3.xml"/>
		</Relationships>
</file>

<file path=ppt/notesSlides/_rels/notesSlide2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4.xml"/>
		</Relationships>
</file>

<file path=ppt/notesSlides/_rels/notesSlide2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5.xml"/>
		</Relationships>
</file>

<file path=ppt/notesSlides/_rels/notesSlide2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6.xml"/>
		</Relationships>
</file>

<file path=ppt/notesSlides/_rels/notesSlide2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7.xml"/>
		</Relationships>
</file>

<file path=ppt/notesSlides/_rels/notesSlide2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8.xml"/>
		</Relationships>
</file>

<file path=ppt/notesSlides/_rels/notesSlide2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9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0.xml"/>
		</Relationships>
</file>

<file path=ppt/notesSlides/_rels/notesSlide2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1.xml"/>
		</Relationships>
</file>

<file path=ppt/notesSlides/_rels/notesSlide2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2.xml"/>
		</Relationships>
</file>

<file path=ppt/notesSlides/_rels/notesSlide2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3.xml"/>
		</Relationships>
</file>

<file path=ppt/notesSlides/_rels/notesSlide2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4.xml"/>
		</Relationships>
</file>

<file path=ppt/notesSlides/_rels/notesSlide2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5.xml"/>
		</Relationships>
</file>

<file path=ppt/notesSlides/_rels/notesSlide2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6.xml"/>
		</Relationships>
</file>

<file path=ppt/notesSlides/_rels/notesSlide2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7.xml"/>
		</Relationships>
</file>

<file path=ppt/notesSlides/_rels/notesSlide2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8.xml"/>
		</Relationships>
</file>

<file path=ppt/notesSlides/_rels/notesSlide2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9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0.xml"/>
		</Relationships>
</file>

<file path=ppt/notesSlides/_rels/notesSlide2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1.xml"/>
		</Relationships>
</file>

<file path=ppt/notesSlides/_rels/notesSlide2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2.xml"/>
		</Relationships>
</file>

<file path=ppt/notesSlides/_rels/notesSlide2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3.xml"/>
		</Relationships>
</file>

<file path=ppt/notesSlides/_rels/notesSlide2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4.xml"/>
		</Relationships>
</file>

<file path=ppt/notesSlides/_rels/notesSlide2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5.xml"/>
		</Relationships>
</file>

<file path=ppt/notesSlides/_rels/notesSlide2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6.xml"/>
		</Relationships>
</file>

<file path=ppt/notesSlides/_rels/notesSlide2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7.xml"/>
		</Relationships>
</file>

<file path=ppt/notesSlides/_rels/notesSlide2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8.xml"/>
		</Relationships>
</file>

<file path=ppt/notesSlides/_rels/notesSlide2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9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0.xml"/>
		</Relationships>
</file>

<file path=ppt/notesSlides/_rels/notesSlide2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1.xml"/>
		</Relationships>
</file>

<file path=ppt/notesSlides/_rels/notesSlide2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2.xml"/>
		</Relationships>
</file>

<file path=ppt/notesSlides/_rels/notesSlide2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3.xml"/>
		</Relationships>
</file>

<file path=ppt/notesSlides/_rels/notesSlide2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4.xml"/>
		</Relationships>
</file>

<file path=ppt/notesSlides/_rels/notesSlide2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5.xml"/>
		</Relationships>
</file>

<file path=ppt/notesSlides/_rels/notesSlide2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6.xml"/>
		</Relationships>
</file>

<file path=ppt/notesSlides/_rels/notesSlide2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7.xml"/>
		</Relationships>
</file>

<file path=ppt/notesSlides/_rels/notesSlide2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8.xml"/>
		</Relationships>
</file>

<file path=ppt/notesSlides/_rels/notesSlide2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9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0.xml"/>
		</Relationships>
</file>

<file path=ppt/notesSlides/_rels/notesSlide2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1.xml"/>
		</Relationships>
</file>

<file path=ppt/notesSlides/_rels/notesSlide2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2.xml"/>
		</Relationships>
</file>

<file path=ppt/notesSlides/_rels/notesSlide2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3.xml"/>
		</Relationships>
</file>

<file path=ppt/notesSlides/_rels/notesSlide2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4.xml"/>
		</Relationships>
</file>

<file path=ppt/notesSlides/_rels/notesSlide2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5.xml"/>
		</Relationships>
</file>

<file path=ppt/notesSlides/_rels/notesSlide2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6.xml"/>
		</Relationships>
</file>

<file path=ppt/notesSlides/_rels/notesSlide2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7.xml"/>
		</Relationships>
</file>

<file path=ppt/notesSlides/_rels/notesSlide2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8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0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8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1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8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0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0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1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8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0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1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3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6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8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0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1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4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5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6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8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0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1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5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8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0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3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4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5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7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268</Slides>
  <Notes>268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268</vt:i4>
      </vt:variant>
    </vt:vector>
  </HeadingPairs>
  <TitlesOfParts>
    <vt:vector size="27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2022-04-23T01:15:19Z</dcterms:created>
  <dcterms:modified xsi:type="dcterms:W3CDTF">2022-04-23T01:15:19Z</dcterms:modified>
</cp:coreProperties>
</file>