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notesMasterIdLst>
    <p:notesMasterId r:id="rId43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Relationship Id="rId46" Type="http://schemas.openxmlformats.org/officeDocument/2006/relationships/theme" Target="theme/theme1.xml"/><Relationship Id="rId4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Download [WORD](2021-2022-fall-ce103-algorithms-and-programming-I-comp-eng.docx), [PDF](2021-2022-fall-ce103-algorithms-and-programming-I-comp-eng.pdf)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Company>Created by Marp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CE103 Algorithms and Programming-I</dc:title>
  <dc:subject>PptxGenJS Presentation</dc:subject>
  <dc:creator>Author: Asst. Prof. Dr. Uğur CORUH</dc:creator>
  <cp:lastModifiedBy>Author: Asst. Prof. Dr. Uğur CORUH</cp:lastModifiedBy>
  <cp:revision>1</cp:revision>
  <dcterms:created xsi:type="dcterms:W3CDTF">2023-10-02T00:00:11Z</dcterms:created>
  <dcterms:modified xsi:type="dcterms:W3CDTF">2023-10-02T00:00:11Z</dcterms:modified>
</cp:coreProperties>
</file>