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</p:sldIdLst>
  <p:notesMasterIdLst>
    <p:notesMasterId r:id="rId15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notesMaster" Target="notesMasters/notesMaster1.xml"/><Relationship Id="rId159" Type="http://schemas.openxmlformats.org/officeDocument/2006/relationships/presProps" Target="presProps.xml"/><Relationship Id="rId160" Type="http://schemas.openxmlformats.org/officeDocument/2006/relationships/viewProps" Target="viewProps.xml"/><Relationship Id="rId161" Type="http://schemas.openxmlformats.org/officeDocument/2006/relationships/theme" Target="theme/theme1.xml"/><Relationship Id="rId16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156</Slides>
  <Notes>156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5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CE100 Algorithms and Programming II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2022-10-06T07:36:37Z</dcterms:created>
  <dcterms:modified xsi:type="dcterms:W3CDTF">2022-10-06T07:36:37Z</dcterms:modified>
</cp:coreProperties>
</file>